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67C8"/>
    <a:srgbClr val="0026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604" y="66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4105" y="2745349"/>
            <a:ext cx="7317401" cy="243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5" y="2888488"/>
            <a:ext cx="6882939" cy="2319129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4800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293754"/>
            <a:ext cx="5486400" cy="1745673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600"/>
            </a:lvl3pPr>
            <a:lvl4pPr marL="1097280" indent="0" algn="ctr">
              <a:buNone/>
              <a:defRPr sz="1600"/>
            </a:lvl4pPr>
            <a:lvl5pPr marL="1463040" indent="0" algn="ctr">
              <a:buNone/>
              <a:defRPr sz="1600"/>
            </a:lvl5pPr>
            <a:lvl6pPr marL="1828800" indent="0" algn="ctr">
              <a:buNone/>
              <a:defRPr sz="1600"/>
            </a:lvl6pPr>
            <a:lvl7pPr marL="2194560" indent="0" algn="ctr">
              <a:buNone/>
              <a:defRPr sz="1600"/>
            </a:lvl7pPr>
            <a:lvl8pPr marL="2560320" indent="0" algn="ctr">
              <a:buNone/>
              <a:defRPr sz="1600"/>
            </a:lvl8pPr>
            <a:lvl9pPr marL="292608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4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86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411587" y="0"/>
            <a:ext cx="1645920" cy="9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96375" y="812800"/>
            <a:ext cx="1441428" cy="751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812800"/>
            <a:ext cx="4783974" cy="751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20" y="8563808"/>
            <a:ext cx="1645918" cy="486833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65681" y="8563808"/>
            <a:ext cx="2567802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830" y="8563808"/>
            <a:ext cx="527855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0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24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4105" y="2745349"/>
            <a:ext cx="7317401" cy="243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914" y="2945172"/>
            <a:ext cx="6309360" cy="2235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800" b="0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914" y="5312534"/>
            <a:ext cx="6309360" cy="1566185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2"/>
                </a:solidFill>
              </a:defRPr>
            </a:lvl1pPr>
            <a:lvl2pPr marL="3657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819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38" y="2682240"/>
            <a:ext cx="2926080" cy="5608320"/>
          </a:xfrm>
        </p:spPr>
        <p:txBody>
          <a:bodyPr/>
          <a:lstStyle>
            <a:lvl1pPr>
              <a:defRPr sz="176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0" y="2682240"/>
            <a:ext cx="2926080" cy="5608320"/>
          </a:xfrm>
        </p:spPr>
        <p:txBody>
          <a:bodyPr/>
          <a:lstStyle>
            <a:lvl1pPr>
              <a:defRPr sz="176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4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2551293"/>
            <a:ext cx="2926080" cy="990792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3542088"/>
            <a:ext cx="2926080" cy="4754880"/>
          </a:xfrm>
        </p:spPr>
        <p:txBody>
          <a:bodyPr/>
          <a:lstStyle>
            <a:lvl1pPr>
              <a:defRPr sz="176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0342" y="2551293"/>
            <a:ext cx="2926080" cy="990792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0342" y="3542085"/>
            <a:ext cx="2926080" cy="4754880"/>
          </a:xfrm>
        </p:spPr>
        <p:txBody>
          <a:bodyPr/>
          <a:lstStyle>
            <a:lvl1pPr>
              <a:defRPr sz="176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5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7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94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2865120"/>
            <a:ext cx="3657600" cy="5120640"/>
          </a:xfrm>
        </p:spPr>
        <p:txBody>
          <a:bodyPr/>
          <a:lstStyle>
            <a:lvl1pPr>
              <a:defRPr sz="176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4054" y="2863317"/>
            <a:ext cx="2048256" cy="4576425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360"/>
            </a:lvl1pPr>
            <a:lvl2pPr marL="365760" indent="0">
              <a:buNone/>
              <a:defRPr sz="960"/>
            </a:lvl2pPr>
            <a:lvl3pPr marL="731520" indent="0">
              <a:buNone/>
              <a:defRPr sz="800"/>
            </a:lvl3pPr>
            <a:lvl4pPr marL="1097280" indent="0">
              <a:buNone/>
              <a:defRPr sz="720"/>
            </a:lvl4pPr>
            <a:lvl5pPr marL="1463040" indent="0">
              <a:buNone/>
              <a:defRPr sz="720"/>
            </a:lvl5pPr>
            <a:lvl6pPr marL="1828800" indent="0">
              <a:buNone/>
              <a:defRPr sz="720"/>
            </a:lvl6pPr>
            <a:lvl7pPr marL="2194560" indent="0">
              <a:buNone/>
              <a:defRPr sz="720"/>
            </a:lvl7pPr>
            <a:lvl8pPr marL="2560320" indent="0">
              <a:buNone/>
              <a:defRPr sz="720"/>
            </a:lvl8pPr>
            <a:lvl9pPr marL="2926080" indent="0">
              <a:buNone/>
              <a:defRPr sz="7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27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8640" y="2948659"/>
            <a:ext cx="3803904" cy="512064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2560">
                <a:solidFill>
                  <a:schemeClr val="tx1">
                    <a:lumMod val="50000"/>
                  </a:schemeClr>
                </a:solidFill>
              </a:defRPr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08281" y="2867495"/>
            <a:ext cx="2048256" cy="4572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360"/>
            </a:lvl1pPr>
            <a:lvl2pPr marL="365760" indent="0">
              <a:buNone/>
              <a:defRPr sz="960"/>
            </a:lvl2pPr>
            <a:lvl3pPr marL="731520" indent="0">
              <a:buNone/>
              <a:defRPr sz="800"/>
            </a:lvl3pPr>
            <a:lvl4pPr marL="1097280" indent="0">
              <a:buNone/>
              <a:defRPr sz="720"/>
            </a:lvl4pPr>
            <a:lvl5pPr marL="1463040" indent="0">
              <a:buNone/>
              <a:defRPr sz="720"/>
            </a:lvl5pPr>
            <a:lvl6pPr marL="1828800" indent="0">
              <a:buNone/>
              <a:defRPr sz="720"/>
            </a:lvl6pPr>
            <a:lvl7pPr marL="2194560" indent="0">
              <a:buNone/>
              <a:defRPr sz="720"/>
            </a:lvl7pPr>
            <a:lvl8pPr marL="2560320" indent="0">
              <a:buNone/>
              <a:defRPr sz="720"/>
            </a:lvl8pPr>
            <a:lvl9pPr marL="2926080" indent="0">
              <a:buNone/>
              <a:defRPr sz="7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1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0" y="234813"/>
            <a:ext cx="7313371" cy="219455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015" y="378901"/>
            <a:ext cx="6217920" cy="2011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015" y="2682240"/>
            <a:ext cx="6217920" cy="5608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5246" y="8563808"/>
            <a:ext cx="2076034" cy="486833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84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8563808"/>
            <a:ext cx="3248502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12111" y="8563808"/>
            <a:ext cx="567758" cy="486833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60" b="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832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731520" rtl="0" eaLnBrk="1" latinLnBrk="0" hangingPunct="1">
        <a:lnSpc>
          <a:spcPct val="85000"/>
        </a:lnSpc>
        <a:spcBef>
          <a:spcPct val="0"/>
        </a:spcBef>
        <a:buNone/>
        <a:defRPr sz="32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46304" indent="-146304" algn="l" defTabSz="731520" rtl="0" eaLnBrk="1" latinLnBrk="0" hangingPunct="1">
        <a:lnSpc>
          <a:spcPct val="90000"/>
        </a:lnSpc>
        <a:spcBef>
          <a:spcPts val="960"/>
        </a:spcBef>
        <a:spcAft>
          <a:spcPts val="160"/>
        </a:spcAft>
        <a:buClr>
          <a:schemeClr val="tx1"/>
        </a:buClr>
        <a:buFont typeface="Wingdings" pitchFamily="2" charset="2"/>
        <a:buChar char=""/>
        <a:defRPr sz="176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" indent="-146304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" indent="-146304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694944" indent="-146304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" indent="-146304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5pPr>
      <a:lvl6pPr marL="1027680" indent="-182880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6pPr>
      <a:lvl7pPr marL="1177440" indent="-182880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7pPr>
      <a:lvl8pPr marL="1303200" indent="-182880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8pPr>
      <a:lvl9pPr marL="1444960" indent="-182880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jp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gif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263D"/>
            </a:gs>
            <a:gs pos="100000">
              <a:srgbClr val="4E67C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69067" y="511406"/>
            <a:ext cx="2777066" cy="2082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495800" y="1717179"/>
            <a:ext cx="3886200" cy="647844"/>
          </a:xfrm>
        </p:spPr>
        <p:txBody>
          <a:bodyPr>
            <a:noAutofit/>
          </a:bodyPr>
          <a:lstStyle/>
          <a:p>
            <a: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  <a:t>Why wait for new construction?</a:t>
            </a:r>
            <a:b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</a:br>
            <a:r>
              <a:rPr lang="en-US" sz="1200" i="1" dirty="0">
                <a:solidFill>
                  <a:srgbClr val="FFFF00"/>
                </a:solidFill>
                <a:latin typeface="Trebuchet MS" panose="020B0603020202020204" pitchFamily="34" charset="0"/>
              </a:rPr>
              <a:t>This Park Circle area home is LESS THAN 2 YEARS!</a:t>
            </a:r>
            <a:endParaRPr lang="en-US" sz="2000" i="1" dirty="0">
              <a:solidFill>
                <a:srgbClr val="FFFF0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1" y="3429000"/>
            <a:ext cx="6705601" cy="1752600"/>
          </a:xfrm>
        </p:spPr>
        <p:txBody>
          <a:bodyPr numCol="1" anchor="ctr">
            <a:noAutofit/>
          </a:bodyPr>
          <a:lstStyle/>
          <a:p>
            <a:r>
              <a:rPr lang="en-US" sz="1400" dirty="0">
                <a:solidFill>
                  <a:srgbClr val="00263D"/>
                </a:solidFill>
                <a:latin typeface="Trebuchet MS" panose="020B0603020202020204" pitchFamily="34" charset="0"/>
              </a:rPr>
              <a:t>Coastal charm meets casual elegance in this stunning custom, elevated home. Nestled into a private, lush cul-de-sac shaded with six Live Oaks, more than 26 Palmetto trees, and mature tropical foliage, this home welcomes you onto its Plantation style front porch and begs you to "set a spell" on your choice of inviting porch swings. Entering the home, you'll appreciate the two-story foyer, 9' ceilings and oak hardwood floors throughout the main level, and other features that hint at the custom details found throughout the home.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28602" y="2747336"/>
            <a:ext cx="6857999" cy="68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0263D"/>
                </a:solidFill>
                <a:latin typeface="Trebuchet MS" panose="020B0603020202020204" pitchFamily="34" charset="0"/>
              </a:rPr>
              <a:t>347 Plantation View Lane</a:t>
            </a:r>
          </a:p>
          <a:p>
            <a:r>
              <a:rPr lang="en-US" sz="1600" dirty="0" err="1">
                <a:solidFill>
                  <a:srgbClr val="00263D"/>
                </a:solidFill>
                <a:latin typeface="Trebuchet MS" panose="020B0603020202020204" pitchFamily="34" charset="0"/>
              </a:rPr>
              <a:t>Longpoint</a:t>
            </a:r>
            <a:r>
              <a:rPr lang="en-US" sz="1600" dirty="0">
                <a:solidFill>
                  <a:srgbClr val="00263D"/>
                </a:solidFill>
                <a:latin typeface="Trebuchet MS" panose="020B0603020202020204" pitchFamily="34" charset="0"/>
              </a:rPr>
              <a:t> ~ Mount Pleasant, SC 29464 ~ MLS# 20023076 ~ $890,000</a:t>
            </a:r>
            <a:endParaRPr lang="en-US" sz="1800" dirty="0">
              <a:solidFill>
                <a:srgbClr val="00263D"/>
              </a:solidFill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04799" y="8256002"/>
            <a:ext cx="598154" cy="698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915177" y="8220670"/>
            <a:ext cx="448501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Trebuchet MS" panose="020B0603020202020204" pitchFamily="34" charset="0"/>
              </a:rPr>
              <a:t>Caitlin Waddington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843-789-9820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caitlin.waddington@carolinaone.com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79664" y="12266904"/>
            <a:ext cx="354539" cy="243949"/>
          </a:xfrm>
          <a:prstGeom prst="rect">
            <a:avLst/>
          </a:prstGeom>
          <a:effectLst>
            <a:outerShdw blurRad="12700" dist="12700" algn="ctr" rotWithShape="0">
              <a:schemeClr val="tx1">
                <a:alpha val="48000"/>
              </a:scheme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00" y="5258080"/>
            <a:ext cx="1524000" cy="1143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2000" y="5258080"/>
            <a:ext cx="1524000" cy="1143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5258080"/>
            <a:ext cx="1524000" cy="1143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82DE4A7-521B-460B-B882-CD306AD77FF9}"/>
              </a:ext>
            </a:extLst>
          </p:cNvPr>
          <p:cNvSpPr/>
          <p:nvPr/>
        </p:nvSpPr>
        <p:spPr>
          <a:xfrm>
            <a:off x="228600" y="0"/>
            <a:ext cx="685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 Sat &amp; Sun 12pm-3pm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78169E2-7183-4CD9-8D28-60A0DA29C9E4}"/>
              </a:ext>
            </a:extLst>
          </p:cNvPr>
          <p:cNvGrpSpPr/>
          <p:nvPr/>
        </p:nvGrpSpPr>
        <p:grpSpPr>
          <a:xfrm>
            <a:off x="4648200" y="8264603"/>
            <a:ext cx="2408148" cy="681574"/>
            <a:chOff x="4648200" y="8220670"/>
            <a:chExt cx="2408148" cy="681574"/>
          </a:xfrm>
        </p:grpSpPr>
        <p:pic>
          <p:nvPicPr>
            <p:cNvPr id="5" name="Picture 2" descr="Related image">
              <a:extLst>
                <a:ext uri="{FF2B5EF4-FFF2-40B4-BE49-F238E27FC236}">
                  <a16:creationId xmlns:a16="http://schemas.microsoft.com/office/drawing/2014/main" id="{14CEC61F-528F-4217-BAF8-0558E35B09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2602" y="8220670"/>
              <a:ext cx="1967798" cy="4504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A0CA032-BED6-4E1F-95DA-14099519FD17}"/>
                </a:ext>
              </a:extLst>
            </p:cNvPr>
            <p:cNvSpPr/>
            <p:nvPr/>
          </p:nvSpPr>
          <p:spPr>
            <a:xfrm>
              <a:off x="4648200" y="8686800"/>
              <a:ext cx="2408148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800" dirty="0">
                  <a:latin typeface="Trebuchet MS" panose="020B0603020202020204" pitchFamily="34" charset="0"/>
                </a:rPr>
                <a:t>2713 Highway 17 North, Mt. Pleasant, SC 29466</a:t>
              </a:r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A6890C33-4B17-4998-A8A2-F23AAAE61ED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00" y="523219"/>
            <a:ext cx="1353312" cy="101498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F3DC5DC-DFCA-47C4-9B52-06E69F3C053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00" y="1579227"/>
            <a:ext cx="1353312" cy="101498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45B9E8B-AF87-44C7-98B2-956EB3B196B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57088" y="511406"/>
            <a:ext cx="1353312" cy="101498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9A3F7AA-A302-4026-A5E7-E627C151C2A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57088" y="1579227"/>
            <a:ext cx="1353312" cy="101498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F806101-94CD-4927-B93C-EDF93D79E373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59200" y="5258080"/>
            <a:ext cx="1524000" cy="1143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42F4C55-D49C-4382-9F74-BB7319169B7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00" y="6609239"/>
            <a:ext cx="1524000" cy="1143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DDE13CF-94AD-4327-8693-ACEA8DDE31D7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2000" y="6609239"/>
            <a:ext cx="1524000" cy="1143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B900C43-C506-4F97-AF96-1C731219F5A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6609239"/>
            <a:ext cx="1524000" cy="1143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212D259-3BF3-4D46-809C-C1014D38543E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59200" y="6609239"/>
            <a:ext cx="1524000" cy="1143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1161</TotalTime>
  <Words>163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Corbel</vt:lpstr>
      <vt:lpstr>Trebuchet MS</vt:lpstr>
      <vt:lpstr>Wingdings</vt:lpstr>
      <vt:lpstr>Banded</vt:lpstr>
      <vt:lpstr>Why wait for new construction? This Park Circle area home is LESS THAN 2 YEARS!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55</cp:revision>
  <dcterms:created xsi:type="dcterms:W3CDTF">2006-08-16T00:00:00Z</dcterms:created>
  <dcterms:modified xsi:type="dcterms:W3CDTF">2020-09-04T19:13:03Z</dcterms:modified>
</cp:coreProperties>
</file>