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microsoft.com/office/2007/relationships/hdphoto" Target="../media/hdphoto5.wdp"/><Relationship Id="rId18" Type="http://schemas.openxmlformats.org/officeDocument/2006/relationships/image" Target="../media/image10.jpeg"/><Relationship Id="rId3" Type="http://schemas.openxmlformats.org/officeDocument/2006/relationships/image" Target="../media/image2.jpg"/><Relationship Id="rId7" Type="http://schemas.microsoft.com/office/2007/relationships/hdphoto" Target="../media/hdphoto2.wdp"/><Relationship Id="rId12" Type="http://schemas.openxmlformats.org/officeDocument/2006/relationships/image" Target="../media/image7.jpeg"/><Relationship Id="rId17" Type="http://schemas.microsoft.com/office/2007/relationships/hdphoto" Target="../media/hdphoto7.wdp"/><Relationship Id="rId2" Type="http://schemas.openxmlformats.org/officeDocument/2006/relationships/image" Target="../media/image1.gif"/><Relationship Id="rId16" Type="http://schemas.openxmlformats.org/officeDocument/2006/relationships/image" Target="../media/image9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microsoft.com/office/2007/relationships/hdphoto" Target="../media/hdphoto4.wdp"/><Relationship Id="rId5" Type="http://schemas.microsoft.com/office/2007/relationships/hdphoto" Target="../media/hdphoto1.wdp"/><Relationship Id="rId15" Type="http://schemas.microsoft.com/office/2007/relationships/hdphoto" Target="../media/hdphoto6.wdp"/><Relationship Id="rId10" Type="http://schemas.openxmlformats.org/officeDocument/2006/relationships/image" Target="../media/image6.jpeg"/><Relationship Id="rId19" Type="http://schemas.openxmlformats.org/officeDocument/2006/relationships/image" Target="../media/image11.jpg"/><Relationship Id="rId4" Type="http://schemas.openxmlformats.org/officeDocument/2006/relationships/image" Target="../media/image3.jpeg"/><Relationship Id="rId9" Type="http://schemas.microsoft.com/office/2007/relationships/hdphoto" Target="../media/hdphoto3.wdp"/><Relationship Id="rId1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452173"/>
            <a:ext cx="8000999" cy="2578157"/>
          </a:xfrm>
        </p:spPr>
        <p:txBody>
          <a:bodyPr anchor="ctr">
            <a:no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Country Living and 3 Car Detached Garage! Gorgeous doublewide nestled at the end of the cul-de-sac on 2.11 acres. The exterior presence and curb appeal is amazing when you approach the home. Brick foundation, circular brick stairs, porch, extended driveway, 3 car detached garage, car port and shed! This home has been upgraded with laminate wood floors, ceramic tile, stainless appliances, fire place and sun room. Home owners installed a </a:t>
            </a:r>
            <a:r>
              <a:rPr lang="en-US" sz="1600" dirty="0" err="1">
                <a:latin typeface="Century Gothic" panose="020B0502020202020204" pitchFamily="34" charset="0"/>
              </a:rPr>
              <a:t>Culligan</a:t>
            </a:r>
            <a:r>
              <a:rPr lang="en-US" sz="1600" dirty="0">
                <a:latin typeface="Century Gothic" panose="020B0502020202020204" pitchFamily="34" charset="0"/>
              </a:rPr>
              <a:t> water softening and filtration system that is only two years old. The homeowners have made their home and land a picture perfect paradise in the country. A must see for country living at its finest! Call listing agent if you need assistance with financing.</a:t>
            </a:r>
            <a:endParaRPr lang="en-US" sz="1400" dirty="0">
              <a:latin typeface="Century Gothic" panose="020B0502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286000" y="4932816"/>
            <a:ext cx="2062837" cy="127861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823273"/>
            <a:ext cx="3505200" cy="26289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chemeClr val="accent2">
                  <a:lumMod val="75000"/>
                </a:schemeClr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/>
          </a:bodyPr>
          <a:lstStyle/>
          <a:p>
            <a:r>
              <a:rPr lang="en-US" sz="28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stellar" panose="020A0402060406010301" pitchFamily="18" charset="0"/>
              </a:rPr>
              <a:t>Near the Lake…Just out of Town</a:t>
            </a:r>
            <a:endParaRPr lang="en-US" sz="28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stellar" panose="020A0402060406010301" pitchFamily="18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857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34290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4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2571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1714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4" cstate="print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42862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6" cstate="print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4350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6000750"/>
            <a:ext cx="1143000" cy="857250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516086" y="823273"/>
            <a:ext cx="448491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347 Red Briar Lane</a:t>
            </a:r>
            <a:endParaRPr lang="en-US" sz="3200" dirty="0" smtClean="0">
              <a:latin typeface="Century Gothic" panose="020B0502020202020204" pitchFamily="34" charset="0"/>
            </a:endParaRPr>
          </a:p>
          <a:p>
            <a:pPr algn="ctr"/>
            <a:endParaRPr lang="en-US" sz="2400" dirty="0" smtClean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Loyal Acres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Cross, SC 29436</a:t>
            </a:r>
            <a:endParaRPr lang="en-US" sz="2400" dirty="0" smtClean="0">
              <a:latin typeface="Century Gothic" panose="020B050202020202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497942" y="2805842"/>
            <a:ext cx="450305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15000828 | $169,000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| 2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00750"/>
            <a:ext cx="320039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dirty="0"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111 Spring Hall Dr</a:t>
            </a:r>
          </a:p>
          <a:p>
            <a:pPr algn="r"/>
            <a:r>
              <a:rPr lang="en-US" sz="1600" dirty="0">
                <a:latin typeface="Century Gothic" panose="020B0502020202020204" pitchFamily="34" charset="0"/>
              </a:rPr>
              <a:t>Goose Creek, SC 29445</a:t>
            </a:r>
            <a:endParaRPr lang="en-US" sz="1600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27" y="6000750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00749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Connie </a:t>
            </a:r>
            <a:r>
              <a:rPr lang="en-US" sz="1600" dirty="0" smtClean="0">
                <a:latin typeface="Century Gothic" panose="020B0502020202020204" pitchFamily="34" charset="0"/>
              </a:rPr>
              <a:t>White</a:t>
            </a:r>
            <a:r>
              <a:rPr lang="en-US" sz="1600" smtClean="0">
                <a:latin typeface="Century Gothic" panose="020B0502020202020204" pitchFamily="34" charset="0"/>
              </a:rPr>
              <a:t>, Broker</a:t>
            </a:r>
            <a:endParaRPr lang="en-US" sz="1600" dirty="0">
              <a:latin typeface="Century Gothic" panose="020B0502020202020204" pitchFamily="34" charset="0"/>
            </a:endParaRPr>
          </a:p>
          <a:p>
            <a:r>
              <a:rPr lang="en-US" sz="1600" dirty="0"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latin typeface="Century Gothic" panose="020B0502020202020204" pitchFamily="34" charset="0"/>
              </a:rPr>
              <a:t>conniesyouragent@gmail.com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178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Near the Lake…Just out of Town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atp1313@gmail.com</cp:lastModifiedBy>
  <cp:revision>9</cp:revision>
  <dcterms:created xsi:type="dcterms:W3CDTF">2006-08-16T00:00:00Z</dcterms:created>
  <dcterms:modified xsi:type="dcterms:W3CDTF">2015-04-28T13:03:17Z</dcterms:modified>
</cp:coreProperties>
</file>