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microsoft.com/office/2007/relationships/hdphoto" Target="../media/hdphoto5.wdp"/><Relationship Id="rId18" Type="http://schemas.openxmlformats.org/officeDocument/2006/relationships/image" Target="../media/image10.jpg"/><Relationship Id="rId3" Type="http://schemas.openxmlformats.org/officeDocument/2006/relationships/image" Target="../media/image2.jpg"/><Relationship Id="rId7" Type="http://schemas.microsoft.com/office/2007/relationships/hdphoto" Target="../media/hdphoto2.wdp"/><Relationship Id="rId12" Type="http://schemas.openxmlformats.org/officeDocument/2006/relationships/image" Target="../media/image7.jpeg"/><Relationship Id="rId17" Type="http://schemas.microsoft.com/office/2007/relationships/hdphoto" Target="../media/hdphoto7.wdp"/><Relationship Id="rId2" Type="http://schemas.openxmlformats.org/officeDocument/2006/relationships/image" Target="../media/image1.gif"/><Relationship Id="rId16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microsoft.com/office/2007/relationships/hdphoto" Target="../media/hdphoto4.wdp"/><Relationship Id="rId5" Type="http://schemas.microsoft.com/office/2007/relationships/hdphoto" Target="../media/hdphoto1.wdp"/><Relationship Id="rId15" Type="http://schemas.microsoft.com/office/2007/relationships/hdphoto" Target="../media/hdphoto6.wdp"/><Relationship Id="rId10" Type="http://schemas.openxmlformats.org/officeDocument/2006/relationships/image" Target="../media/image6.jpeg"/><Relationship Id="rId19" Type="http://schemas.openxmlformats.org/officeDocument/2006/relationships/image" Target="../media/image11.png"/><Relationship Id="rId4" Type="http://schemas.openxmlformats.org/officeDocument/2006/relationships/image" Target="../media/image3.jpeg"/><Relationship Id="rId9" Type="http://schemas.microsoft.com/office/2007/relationships/hdphoto" Target="../media/hdphoto3.wdp"/><Relationship Id="rId1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Country Living and 3 Car Detached Garage! Gorgeous doublewide nestled at the end of the cul-de-sac on 2.11 acres. The exterior presence and curb appeal is amazing when you approach the home. Brick foundation, circular brick stairs, porch, extended driveway, 3 car detached garage, car port and shed! This home has been upgraded with laminate wood floors, ceramic tile, stainless appliances, fire place and sun room. Home owners installed a </a:t>
            </a:r>
            <a:r>
              <a:rPr lang="en-US" sz="1600" dirty="0" err="1">
                <a:latin typeface="Century Gothic" panose="020B0502020202020204" pitchFamily="34" charset="0"/>
              </a:rPr>
              <a:t>Culligan</a:t>
            </a:r>
            <a:r>
              <a:rPr lang="en-US" sz="1600" dirty="0">
                <a:latin typeface="Century Gothic" panose="020B0502020202020204" pitchFamily="34" charset="0"/>
              </a:rPr>
              <a:t> water softening and filtration system that is only two years old. The homeowners have made their home and land a picture perfect paradise in the country. A must see for country living at its finest! Call listing agent if you need assistance with financing.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0" y="4932816"/>
            <a:ext cx="2062837" cy="12786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accent2">
                  <a:lumMod val="75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8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Mary Helen JF" panose="00000400000000000000" pitchFamily="2" charset="0"/>
              </a:rPr>
              <a:t/>
            </a:r>
            <a:br>
              <a:rPr lang="en-US" sz="8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Mary Helen JF" panose="00000400000000000000" pitchFamily="2" charset="0"/>
              </a:rPr>
            </a:br>
            <a:r>
              <a:rPr lang="en-US" sz="36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Mary Helen JF" panose="00000400000000000000" pitchFamily="2" charset="0"/>
              </a:rPr>
              <a:t>Near </a:t>
            </a:r>
            <a:r>
              <a:rPr lang="en-US" sz="36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Mary Helen JF" panose="00000400000000000000" pitchFamily="2" charset="0"/>
              </a:rPr>
              <a:t>the </a:t>
            </a:r>
            <a:r>
              <a:rPr lang="en-US" sz="36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Mary Helen JF" panose="00000400000000000000" pitchFamily="2" charset="0"/>
              </a:rPr>
              <a:t>Lake…Just a short drive to </a:t>
            </a:r>
            <a:r>
              <a:rPr lang="en-US" sz="36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latin typeface="Mary Helen JF" panose="00000400000000000000" pitchFamily="2" charset="0"/>
              </a:rPr>
              <a:t>Town</a:t>
            </a:r>
            <a:endParaRPr lang="en-US" sz="3600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latin typeface="Mary Helen JF" panose="00000400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347 Red Briar Lane</a:t>
            </a:r>
            <a:endParaRPr lang="en-US" sz="3200" dirty="0" smtClean="0">
              <a:latin typeface="Century Gothic" panose="020B0502020202020204" pitchFamily="34" charset="0"/>
            </a:endParaRPr>
          </a:p>
          <a:p>
            <a:pPr algn="ctr"/>
            <a:endParaRPr lang="en-US" sz="2400" dirty="0" smtClean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Loyal Acres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Cross, SC 29436</a:t>
            </a:r>
            <a:endParaRPr lang="en-US" sz="2400" dirty="0" smtClean="0"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15000828 | $169,000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| 2 Bath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111 Spring Hall Dr</a:t>
            </a:r>
          </a:p>
          <a:p>
            <a:pPr algn="r"/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4" name="Rectangle 23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</a:t>
            </a:r>
            <a:r>
              <a:rPr lang="en-US" sz="1600" b="1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White, Broker</a:t>
            </a:r>
            <a:endParaRPr lang="en-US" sz="1600" b="1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4" name="32-Point Star 3"/>
          <p:cNvSpPr/>
          <p:nvPr/>
        </p:nvSpPr>
        <p:spPr>
          <a:xfrm rot="20437342">
            <a:off x="-41550" y="899870"/>
            <a:ext cx="2020024" cy="854758"/>
          </a:xfrm>
          <a:prstGeom prst="star32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63500" sx="102000" sy="102000" algn="ctr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2+ Acres!</a:t>
            </a:r>
            <a:endParaRPr lang="en-US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176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Near the Lake…Just a short drive to Town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atp1313@gmail.com</cp:lastModifiedBy>
  <cp:revision>10</cp:revision>
  <dcterms:created xsi:type="dcterms:W3CDTF">2006-08-16T00:00:00Z</dcterms:created>
  <dcterms:modified xsi:type="dcterms:W3CDTF">2015-05-20T15:43:31Z</dcterms:modified>
</cp:coreProperties>
</file>