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524" y="-241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0" r="10973"/>
          <a:stretch/>
        </p:blipFill>
        <p:spPr bwMode="auto">
          <a:xfrm>
            <a:off x="-12704" y="0"/>
            <a:ext cx="7327903" cy="4864608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6366035"/>
            <a:ext cx="5406228" cy="2555005"/>
          </a:xfrm>
        </p:spPr>
        <p:txBody>
          <a:bodyPr anchor="ctr">
            <a:noAutofit/>
          </a:bodyPr>
          <a:lstStyle/>
          <a:p>
            <a:r>
              <a:rPr lang="en-US" sz="1300" b="1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Why wait on new construction when you can own this 5 bedroom home with upgrades by the Builder and Seller!</a:t>
            </a:r>
            <a:br>
              <a:rPr lang="en-US" sz="1300" b="1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Spacious kitchen with over sized granite island and open living room perfect for family evenings and entertaining. There is a guest suite on the first floor with a full bathroom. Spacious loft and 4 bedrooms upstairs with 2 full baths. Seller installed builder upgrades and Seller upgrades to include *Privacy fence,*Play/</a:t>
            </a:r>
            <a:r>
              <a:rPr lang="en-US" sz="1300" dirty="0" err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Swingset</a:t>
            </a: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,*Front door Ring Alarm system,*Integrated home security with motion camera and live streaming, *1080p projector with 100 inch screen for movie night or football games! Enjoy all of the amenities of Cane Bay to include a neighborhood pool. </a:t>
            </a:r>
            <a:b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300" b="1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This home can be your new home in 30 days!!!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" y="9236214"/>
            <a:ext cx="7315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pPr algn="ctr"/>
            <a:r>
              <a:rPr lang="en-US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843-532-3356</a:t>
            </a:r>
          </a:p>
          <a:p>
            <a:pPr algn="ctr"/>
            <a:r>
              <a:rPr lang="en-US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2703" y="9856533"/>
            <a:ext cx="7327903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 · 597 Old Mt. Holly Road · Suite 301 · Goose Creek, SC 29445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7315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ln w="3175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tyle Script" panose="030804020302050B0404" pitchFamily="66" charset="0"/>
              </a:rPr>
              <a:t>Open House Saturday from 11a-3p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941351"/>
            <a:ext cx="5402260" cy="1424684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348 </a:t>
            </a:r>
            <a:r>
              <a:rPr lang="en-US" sz="2800" b="0" cap="none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Beachgrass</a:t>
            </a:r>
            <a: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 Lane</a:t>
            </a:r>
            <a:b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Cane Bay Plantation :: Summerville, SC 29486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18013335 :: $319,000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5 Bed / 3 Bath</a:t>
            </a:r>
            <a:endParaRPr lang="en-US" sz="12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5400000">
            <a:off x="6630245" y="-890411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2716896">
            <a:off x="6941501" y="-555080"/>
            <a:ext cx="1616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Just Reduced</a:t>
            </a:r>
            <a:b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$785,000!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5" y="4933468"/>
            <a:ext cx="1828799" cy="1371599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5" y="7814386"/>
            <a:ext cx="1828800" cy="1371600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5" y="6373927"/>
            <a:ext cx="1828800" cy="1371599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21" y="9268437"/>
            <a:ext cx="849342" cy="64344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650" y="9377206"/>
            <a:ext cx="850392" cy="425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348</TotalTime>
  <Words>59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Freestyle Script</vt:lpstr>
      <vt:lpstr>Lucida Sans</vt:lpstr>
      <vt:lpstr>Trebuchet MS</vt:lpstr>
      <vt:lpstr>Wingdings</vt:lpstr>
      <vt:lpstr>Wingdings 2</vt:lpstr>
      <vt:lpstr>Wingdings 3</vt:lpstr>
      <vt:lpstr>Apex</vt:lpstr>
      <vt:lpstr>348 Beachgrass Lane Cane Bay Plantation :: Summerville, SC 29486 MLS# 18013335 :: $319,000 5 Bed / 3 Bath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66</cp:revision>
  <dcterms:created xsi:type="dcterms:W3CDTF">2006-08-16T00:00:00Z</dcterms:created>
  <dcterms:modified xsi:type="dcterms:W3CDTF">2018-05-30T11:19:31Z</dcterms:modified>
</cp:coreProperties>
</file>