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7315200" cy="10058400"/>
  <p:notesSz cx="6858000" cy="9144000"/>
  <p:defaultTextStyle>
    <a:defPPr>
      <a:defRPr lang="en-US"/>
    </a:defPPr>
    <a:lvl1pPr marL="0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6382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2764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89146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85528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1910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78292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74674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71056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3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2676" y="48"/>
      </p:cViewPr>
      <p:guideLst>
        <p:guide orient="horz" pos="3168"/>
        <p:guide pos="230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37624" y="2011680"/>
            <a:ext cx="6583680" cy="268224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097280" y="4886490"/>
            <a:ext cx="512064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03520" y="402803"/>
            <a:ext cx="1645920" cy="8582237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5760" y="402803"/>
            <a:ext cx="4815840" cy="8582237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160" y="894080"/>
            <a:ext cx="5669280" cy="268224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0160" y="3678086"/>
            <a:ext cx="5669280" cy="2214244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39840" y="9411124"/>
            <a:ext cx="609600" cy="53551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60" y="2346961"/>
            <a:ext cx="3230880" cy="6638079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18560" y="2346961"/>
            <a:ext cx="3230880" cy="6638079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400473"/>
            <a:ext cx="6583680" cy="1676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2251498"/>
            <a:ext cx="3232150" cy="1101301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3716020" y="2251498"/>
            <a:ext cx="3233420" cy="1101301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65760" y="3464561"/>
            <a:ext cx="3232150" cy="55204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16020" y="3464561"/>
            <a:ext cx="3233420" cy="55204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1" y="400473"/>
            <a:ext cx="2406650" cy="170434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65761" y="2235201"/>
            <a:ext cx="2406650" cy="6749839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860040" y="400474"/>
            <a:ext cx="4089400" cy="8584566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040" y="894080"/>
            <a:ext cx="4389120" cy="766022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63040" y="2686897"/>
            <a:ext cx="4389120" cy="581152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63040" y="1711287"/>
            <a:ext cx="4389120" cy="777850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65760" y="402802"/>
            <a:ext cx="6583680" cy="16764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65760" y="2346960"/>
            <a:ext cx="6583680" cy="690676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365760" y="9411124"/>
            <a:ext cx="1706880" cy="535517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499360" y="9411124"/>
            <a:ext cx="2316480" cy="535517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339840" y="9411124"/>
            <a:ext cx="609600" cy="535517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7315200" cy="4860678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1" y="9075882"/>
            <a:ext cx="7315198" cy="98583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0" y="6366035"/>
            <a:ext cx="5406228" cy="2555005"/>
          </a:xfrm>
        </p:spPr>
        <p:txBody>
          <a:bodyPr anchor="ctr">
            <a:noAutofit/>
          </a:bodyPr>
          <a:lstStyle/>
          <a:p>
            <a:r>
              <a:rPr lang="en-US" sz="1300" b="1" i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Why wait on new construction when you can own this 5 bedroom home with upgrades by the Builder and Seller!</a:t>
            </a:r>
            <a:br>
              <a:rPr lang="en-US" sz="1300" b="1" i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</a:br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Spacious kitchen with over sized granite island and open living room perfect for family evenings and entertaining. There is a guest suite on the first floor with a full bathroom. Spacious loft and 4 bedrooms upstairs with 2 full baths. Seller installed builder upgrades and Seller upgrades to include *Privacy fence,*Play/</a:t>
            </a:r>
            <a:r>
              <a:rPr lang="en-US" sz="1300" dirty="0" err="1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Swingset</a:t>
            </a:r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,*Front door Ring Alarm system,*Integrated home security with motion camera and live streaming, *1080p projector with 100 inch screen for movie night or football games! Enjoy all of the amenities of Cane Bay to include a neighborhood pool. </a:t>
            </a:r>
            <a:br>
              <a:rPr lang="en-US" sz="13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</a:br>
            <a:r>
              <a:rPr lang="en-US" sz="1300" b="1" i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This home can be your new home in 30 days!!!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" y="9236214"/>
            <a:ext cx="73151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00325C"/>
                </a:solidFill>
                <a:latin typeface="Century Gothic" panose="020B0502020202020204" pitchFamily="34" charset="0"/>
              </a:rPr>
              <a:t>Connie White, Broker</a:t>
            </a:r>
          </a:p>
          <a:p>
            <a:pPr algn="ctr"/>
            <a:r>
              <a:rPr lang="en-US" sz="1200" dirty="0">
                <a:solidFill>
                  <a:srgbClr val="00325C"/>
                </a:solidFill>
                <a:latin typeface="Century Gothic" panose="020B0502020202020204" pitchFamily="34" charset="0"/>
              </a:rPr>
              <a:t>843-532-3356</a:t>
            </a:r>
          </a:p>
          <a:p>
            <a:pPr algn="ctr"/>
            <a:r>
              <a:rPr lang="en-US" sz="1200" dirty="0">
                <a:solidFill>
                  <a:srgbClr val="00325C"/>
                </a:solidFill>
                <a:latin typeface="Century Gothic" panose="020B0502020202020204" pitchFamily="34" charset="0"/>
              </a:rPr>
              <a:t>conniesyouragent@gmail.com</a:t>
            </a:r>
            <a:endParaRPr lang="en-US" sz="1050" dirty="0">
              <a:solidFill>
                <a:srgbClr val="00325C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-12703" y="9856533"/>
            <a:ext cx="7327903" cy="20005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7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Charleston Homes · 597 Old Mt. Holly Road · Suite 301 · Goose Creek, SC 29445</a:t>
            </a:r>
          </a:p>
        </p:txBody>
      </p:sp>
      <p:sp>
        <p:nvSpPr>
          <p:cNvPr id="23" name="Rectangle 22"/>
          <p:cNvSpPr/>
          <p:nvPr/>
        </p:nvSpPr>
        <p:spPr>
          <a:xfrm>
            <a:off x="0" y="0"/>
            <a:ext cx="73152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ln w="3175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anose="030804020302050B0404" pitchFamily="66" charset="0"/>
              </a:rPr>
              <a:t>Open House Saturday from 11a-3p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4941351"/>
            <a:ext cx="5402260" cy="1424684"/>
          </a:xfrm>
        </p:spPr>
        <p:txBody>
          <a:bodyPr anchor="ctr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/>
          </a:bodyPr>
          <a:lstStyle/>
          <a:p>
            <a:r>
              <a:rPr lang="en-US" sz="2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348 </a:t>
            </a:r>
            <a:r>
              <a:rPr lang="en-US" sz="2800" b="0" cap="none" dirty="0" err="1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Beachgrass</a:t>
            </a:r>
            <a:r>
              <a:rPr lang="en-US" sz="2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 Lane</a:t>
            </a:r>
            <a:br>
              <a:rPr lang="en-US" sz="2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</a:br>
            <a:r>
              <a:rPr lang="en-US" sz="1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Cane Bay Plantation :: Summerville, SC 29486</a:t>
            </a:r>
            <a:br>
              <a:rPr lang="en-US" sz="1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</a:br>
            <a:r>
              <a:rPr lang="en-US" sz="1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MLS# 18013335 :: $319,000</a:t>
            </a:r>
            <a:br>
              <a:rPr lang="en-US" sz="1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</a:br>
            <a:r>
              <a:rPr lang="en-US" sz="1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5 Bed / 3 Bath</a:t>
            </a:r>
            <a:endParaRPr lang="en-US" sz="1200" b="0" cap="none" dirty="0">
              <a:ln w="10541" cmpd="sng">
                <a:noFill/>
                <a:prstDash val="solid"/>
              </a:ln>
              <a:solidFill>
                <a:schemeClr val="tx2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5" name="Diagonal Stripe 4"/>
          <p:cNvSpPr/>
          <p:nvPr/>
        </p:nvSpPr>
        <p:spPr>
          <a:xfrm rot="5400000">
            <a:off x="6630245" y="-890411"/>
            <a:ext cx="1827110" cy="1828800"/>
          </a:xfrm>
          <a:prstGeom prst="diagStripe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2716896">
            <a:off x="6941501" y="-555080"/>
            <a:ext cx="16161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Just Reduced</a:t>
            </a:r>
            <a:br>
              <a:rPr lang="en-US" sz="1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</a:br>
            <a:r>
              <a:rPr lang="en-US" sz="1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$785,000!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5" y="4933468"/>
            <a:ext cx="1828799" cy="1371598"/>
          </a:xfrm>
          <a:prstGeom prst="rect">
            <a:avLst/>
          </a:prstGeom>
          <a:ln>
            <a:noFill/>
          </a:ln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5" y="7814386"/>
            <a:ext cx="1828800" cy="1371600"/>
          </a:xfrm>
          <a:prstGeom prst="rect">
            <a:avLst/>
          </a:prstGeom>
          <a:ln>
            <a:noFill/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5" y="6373927"/>
            <a:ext cx="1828799" cy="1371599"/>
          </a:xfrm>
          <a:prstGeom prst="rect">
            <a:avLst/>
          </a:prstGeom>
          <a:ln>
            <a:noFill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21" y="9268437"/>
            <a:ext cx="849342" cy="643440"/>
          </a:xfrm>
          <a:prstGeom prst="rect">
            <a:avLst/>
          </a:prstGeom>
          <a:ln w="12700">
            <a:noFill/>
          </a:ln>
          <a:effectLst/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650" y="9377206"/>
            <a:ext cx="850392" cy="425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9503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363</TotalTime>
  <Words>59</Words>
  <Application>Microsoft Office PowerPoint</Application>
  <PresentationFormat>Custom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Book Antiqua</vt:lpstr>
      <vt:lpstr>Century Gothic</vt:lpstr>
      <vt:lpstr>Freestyle Script</vt:lpstr>
      <vt:lpstr>Lucida Sans</vt:lpstr>
      <vt:lpstr>Trebuchet MS</vt:lpstr>
      <vt:lpstr>Wingdings</vt:lpstr>
      <vt:lpstr>Wingdings 2</vt:lpstr>
      <vt:lpstr>Wingdings 3</vt:lpstr>
      <vt:lpstr>Apex</vt:lpstr>
      <vt:lpstr>348 Beachgrass Lane Cane Bay Plantation :: Summerville, SC 29486 MLS# 18013335 :: $319,000 5 Bed / 3 Bath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A. Thomas Price</cp:lastModifiedBy>
  <cp:revision>68</cp:revision>
  <dcterms:created xsi:type="dcterms:W3CDTF">2006-08-16T00:00:00Z</dcterms:created>
  <dcterms:modified xsi:type="dcterms:W3CDTF">2018-05-30T11:35:22Z</dcterms:modified>
</cp:coreProperties>
</file>