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76" y="48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7315200" cy="486160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66035"/>
            <a:ext cx="5406228" cy="2555005"/>
          </a:xfrm>
        </p:spPr>
        <p:txBody>
          <a:bodyPr anchor="ctr">
            <a:noAutofit/>
          </a:bodyPr>
          <a:lstStyle/>
          <a:p>
            <a:r>
              <a:rPr lang="en-US" sz="13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Why wait on new construction when you can own this 5 bedroom home with upgrades by the Builder and Seller!</a:t>
            </a:r>
            <a:br>
              <a:rPr lang="en-US" sz="13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Spacious kitchen with over sized granite island and open living room perfect for family evenings and entertaining. There is a guest suite on the first floor with a full bathroom. Spacious loft and 4 bedrooms upstairs with 2 full baths. Seller installed builder upgrades and Seller upgrades to include *Privacy fence,*Play/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Swingset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,*Front door Ring Alarm system,*Integrated home security with motion camera and live streaming, *1080p projector with 100 inch screen for movie night or football games! Enjoy all of the amenities of Cane Bay to include a neighborhood pool. </a:t>
            </a:r>
            <a:b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3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This home can be your new home in 30 days!!!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236214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Open House Saturday from 11a-3p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941351"/>
            <a:ext cx="5402260" cy="142468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348 </a:t>
            </a:r>
            <a:r>
              <a:rPr lang="en-US" sz="2800" b="0" cap="none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Beachgrass</a:t>
            </a:r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Lane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Cane Bay Plantation :: Summerville, SC 29486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18013335 :: $319,000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5 Bed / 3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6630245" y="-890411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6941501" y="-555080"/>
            <a:ext cx="161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Reduced</a:t>
            </a:r>
            <a:b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$785,000!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" y="4933468"/>
            <a:ext cx="1828799" cy="1371599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" y="7814386"/>
            <a:ext cx="1828800" cy="1371600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" y="6373927"/>
            <a:ext cx="1828800" cy="1371599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68437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377206"/>
            <a:ext cx="850392" cy="4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349</TotalTime>
  <Words>59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348 Beachgrass Lane Cane Bay Plantation :: Summerville, SC 29486 MLS# 18013335 :: $319,000 5 Bed / 3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67</cp:revision>
  <dcterms:created xsi:type="dcterms:W3CDTF">2006-08-16T00:00:00Z</dcterms:created>
  <dcterms:modified xsi:type="dcterms:W3CDTF">2018-05-30T11:48:09Z</dcterms:modified>
</cp:coreProperties>
</file>