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86" y="-438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" r="10973"/>
          <a:stretch/>
        </p:blipFill>
        <p:spPr bwMode="auto">
          <a:xfrm>
            <a:off x="-12704" y="0"/>
            <a:ext cx="7327903" cy="486460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Built in 2015 this spectacular 5 bedroom home is move in ready. Guest suite on the first floor and 3 full bathrooms.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Kitchen has an expansive granite island overlooking the great room and the first floor features a mud room from the garage entry.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home is open, spacious and the owners have installed surround sound, a gorgeous privacy fence and pergola on the patio for relaxing evenings and entertaining.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Why Wait For New Construction?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348 </a:t>
            </a:r>
            <a:r>
              <a:rPr lang="en-US" sz="2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Beachgrass</a:t>
            </a:r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Lane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Cane Bay Plantation :: Summerville, SC 29486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17031895 :: $326,500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5 Bed / 3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" y="5037810"/>
            <a:ext cx="1828397" cy="1215019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87" r="4812"/>
          <a:stretch/>
        </p:blipFill>
        <p:spPr>
          <a:xfrm>
            <a:off x="76400" y="7814386"/>
            <a:ext cx="1828399" cy="1216152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0" y="6426031"/>
            <a:ext cx="1828399" cy="1215153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62150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339</TotalTime>
  <Words>115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348 Beachgrass Lane Cane Bay Plantation :: Summerville, SC 29486 MLS# 17031895 :: $326,500 5 Bed / 3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2018-03-19T17:18:36Z</dcterms:modified>
</cp:coreProperties>
</file>