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7315200" cy="486160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3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Why wait on new construction when you can own this 5 bedroom home with upgrades by the Builder and Seller!</a:t>
            </a:r>
            <a:br>
              <a:rPr lang="en-US" sz="13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Spacious kitchen with over sized granite island and open living room perfect for family evenings and entertaining. There is a guest suite on the first floor with a full bathroom. Spacious loft and 4 bedrooms upstairs with 2 full baths. Seller installed builder upgrades and Seller upgrades to include *Privacy fence,*Play/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Swingset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,*Front door Ring Alarm system,*Integrated home security with motion camera and live streaming, *1080p projector with 100 inch screen for movie night or football games! Enjoy all of the amenities of Cane Bay to include a neighborhood pool. </a:t>
            </a:r>
            <a:b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home can be your new home in 30 days!!!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2362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Price Reduced! </a:t>
            </a:r>
          </a:p>
          <a:p>
            <a:pPr algn="r"/>
            <a:r>
              <a:rPr lang="en-US" sz="4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$312,000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348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Beachgrass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Lane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Cane Bay Plantation :: Summerville, SC 29486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18013335 :: </a:t>
            </a:r>
            <a:r>
              <a:rPr lang="en-US" sz="1800" b="0" cap="none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$312,000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3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630245" y="-89041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6941501" y="-555080"/>
            <a:ext cx="161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  <a:b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$785,000!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" y="4933468"/>
            <a:ext cx="1828799" cy="137159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" y="7814386"/>
            <a:ext cx="1828800" cy="13716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" y="6373927"/>
            <a:ext cx="1828800" cy="1371599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684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77206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366</TotalTime>
  <Words>59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348 Beachgrass Lane Cane Bay Plantation :: Summerville, SC 29486 MLS# 18013335 :: $312,000 5 Bed / 3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70</cp:revision>
  <dcterms:created xsi:type="dcterms:W3CDTF">2006-08-16T00:00:00Z</dcterms:created>
  <dcterms:modified xsi:type="dcterms:W3CDTF">2018-07-19T17:38:55Z</dcterms:modified>
</cp:coreProperties>
</file>