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124" y="56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70" y="-5659"/>
            <a:ext cx="7315042" cy="486151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Built in 2015 The Harding Plan features 5 bedrooms, of which one is a guest suite on the first floor and 3 full bathrooms. Kitchen has an expansive granite island overlooking the great room and the first floor features a mud room from the garage entry.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This home is open, spacious and the owners have installed surround sound, a gorgeous privacy fence and pergola on the patio for relaxing evenings and entertaining. Sellers have installed $32,000 worth of upgrades from the builder and the family room has an ''entertaining/cinema'' surprise when you view the gorgeous home!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Loaded with Upgrades…</a:t>
            </a:r>
          </a:p>
          <a:p>
            <a:pPr algn="r"/>
            <a:r>
              <a:rPr lang="en-US" sz="3600" b="1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Ideal for Entertaining!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348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Beachgrass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Lane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Cane Bay Plantation :: Summerville, SC 29486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17031895 :: $350,000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3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630245" y="-89041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6941501" y="-555080"/>
            <a:ext cx="161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  <a:b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$785,000!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" y="5011303"/>
            <a:ext cx="1828397" cy="121501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" y="7721383"/>
            <a:ext cx="1827807" cy="1214552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" y="6366160"/>
            <a:ext cx="1828399" cy="1215153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62150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328</TotalTime>
  <Words>144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348 Beachgrass Lane Cane Bay Plantation :: Summerville, SC 29486 MLS# 17031895 :: $350,000 5 Bed / 3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58</cp:revision>
  <dcterms:created xsi:type="dcterms:W3CDTF">2006-08-16T00:00:00Z</dcterms:created>
  <dcterms:modified xsi:type="dcterms:W3CDTF">2017-12-05T19:12:15Z</dcterms:modified>
</cp:coreProperties>
</file>