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32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2/15/2019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2/15/2019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4726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800" b="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Open House ~ Saturday, February 16</a:t>
            </a:r>
            <a:r>
              <a:rPr lang="en-US" sz="2800" b="1" baseline="30000"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th</a:t>
            </a:r>
            <a:r>
              <a:rPr lang="en-US" sz="2800" b="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 11-1</a:t>
            </a:r>
            <a:endParaRPr lang="en-US" sz="2800" b="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415715"/>
            <a:ext cx="6973739"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dirty="0">
                <a:latin typeface="Tw Cen MT" pitchFamily="34" charset="0"/>
                <a:cs typeface="Arial" pitchFamily="34" charset="0"/>
              </a:rPr>
              <a:t>Charming West Ashley bungalow just steps from Avondale! Hardwood floors extend through the living area and all bedrooms with ceramic tile in the kitchen, flex room and both bathrooms. The large master suite has dual closets and master bath with custom vanity, dual sinks and a large tiled walk in shower. The kitchen is just off the family room and features a stainless steel gas range, refrigerator and dishwasher! Off of the kitchen is a flex space that could be a dining room, mud room, play room or second living space. The fully fenced backyard features a patio, fire pit and large storage shed, perfect for your lawnmower, tools, bikes, kayaks, paddleboards etc. With easy access to downtown, I-26 and I-526, this location is perfect for wherever you work or play! X FLOOD ZONE!!!</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Josie Gould</a:t>
            </a:r>
          </a:p>
          <a:p>
            <a:pPr lvl="0" algn="ctr" fontAlgn="base">
              <a:spcBef>
                <a:spcPct val="0"/>
              </a:spcBef>
              <a:spcAft>
                <a:spcPct val="0"/>
              </a:spcAft>
            </a:pPr>
            <a:r>
              <a:rPr lang="pt-BR" sz="1100" dirty="0">
                <a:latin typeface="Tw Cen MT" pitchFamily="34" charset="0"/>
                <a:cs typeface="Arial" pitchFamily="34" charset="0"/>
              </a:rPr>
              <a:t>(843) 324-4545</a:t>
            </a:r>
          </a:p>
          <a:p>
            <a:pPr lvl="0" algn="ctr" fontAlgn="base">
              <a:spcBef>
                <a:spcPct val="0"/>
              </a:spcBef>
              <a:spcAft>
                <a:spcPct val="0"/>
              </a:spcAft>
            </a:pPr>
            <a:r>
              <a:rPr lang="pt-BR" sz="1100" dirty="0">
                <a:latin typeface="Tw Cen MT" pitchFamily="34" charset="0"/>
                <a:cs typeface="Arial" pitchFamily="34" charset="0"/>
              </a:rPr>
              <a:t>josieg843@gmail.com</a:t>
            </a:r>
          </a:p>
          <a:p>
            <a:pPr lvl="0" algn="ctr" fontAlgn="base">
              <a:spcBef>
                <a:spcPct val="0"/>
              </a:spcBef>
              <a:spcAft>
                <a:spcPct val="0"/>
              </a:spcAft>
            </a:pPr>
            <a:r>
              <a:rPr lang="pt-BR" sz="1100" dirty="0">
                <a:latin typeface="Tw Cen MT" pitchFamily="34" charset="0"/>
                <a:cs typeface="Arial" pitchFamily="34" charset="0"/>
              </a:rPr>
              <a:t>josie.thesandlappergroup.com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 y="4642685"/>
            <a:ext cx="9143999"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34 Anita Drive</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Magnolia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29407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18026527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$335,000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t="6318" b="17166"/>
          <a:stretch/>
        </p:blipFill>
        <p:spPr bwMode="auto">
          <a:xfrm>
            <a:off x="1919272" y="592881"/>
            <a:ext cx="5305457" cy="4059505"/>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543799" y="1639854"/>
            <a:ext cx="1369697" cy="88486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543801" y="3763337"/>
            <a:ext cx="1369695" cy="88486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543801" y="592881"/>
            <a:ext cx="1369695" cy="88486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543801" y="2686828"/>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30504" y="1631066"/>
            <a:ext cx="1369695" cy="88486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30504" y="3736973"/>
            <a:ext cx="1369695" cy="911227"/>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30504" y="592881"/>
            <a:ext cx="1369695" cy="88486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30504" y="2669251"/>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352</TotalTime>
  <Words>210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2019-02-15T20:10:27Z</dcterms:modified>
</cp:coreProperties>
</file>