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696" y="-14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3" y="0"/>
            <a:ext cx="6858000" cy="395178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10612"/>
            <a:ext cx="6858000" cy="772612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800" i="1" dirty="0">
                <a:ln>
                  <a:solidFill>
                    <a:schemeClr val="bg2">
                      <a:lumMod val="9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Shadowmoss Golf Course View</a:t>
            </a:r>
            <a:endParaRPr lang="en-US" sz="1600" dirty="0">
              <a:ln>
                <a:solidFill>
                  <a:schemeClr val="bg2">
                    <a:lumMod val="9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384" y="4809415"/>
            <a:ext cx="4483231" cy="3443915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Well maintained and updated 3 bedroom home on the golf course in Shadowmoss. Home has 2 Master bedroom suites, 1 master downstairs and one up. Convenient location! Close to I526, shopping, hospital and downtown. </a:t>
            </a:r>
          </a:p>
          <a:p>
            <a:endParaRPr lang="en-US" sz="17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Open floor plan with modern touches. Living area has vaulted ceiling and wood burning fireplace. Stainless steel appliances, Brazilian </a:t>
            </a:r>
            <a:r>
              <a:rPr lang="en-US" sz="17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Tigerwood</a:t>
            </a:r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flooring and recently painted. Large screen porch and backyard overlooking 11th hole on golf course. Perfect for entertaining!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Christina Garvin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270-7667 | cgarvin63@gmail.com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3962400"/>
            <a:ext cx="6858000" cy="69249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 Arbor Trace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Arbor Trace </a:t>
            </a:r>
            <a:r>
              <a:rPr lang="en-US" sz="15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29414 </a:t>
            </a:r>
            <a:r>
              <a:rPr lang="en-US" sz="15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16017421 </a:t>
            </a:r>
            <a:r>
              <a:rPr lang="en-US" sz="15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$257,000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4809415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4809415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5683511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" t="40070" r="-35" b="15517"/>
          <a:stretch/>
        </p:blipFill>
        <p:spPr>
          <a:xfrm>
            <a:off x="108391" y="7431703"/>
            <a:ext cx="1078992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5683511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7431703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20" y="8358188"/>
            <a:ext cx="912359" cy="7096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6557607"/>
            <a:ext cx="1079367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5" y="6557607"/>
            <a:ext cx="1079367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Shadowmoss Golf Course 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20</cp:revision>
  <dcterms:created xsi:type="dcterms:W3CDTF">2006-08-16T00:00:00Z</dcterms:created>
  <dcterms:modified xsi:type="dcterms:W3CDTF">2016-08-11T13:42:04Z</dcterms:modified>
</cp:coreProperties>
</file>