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16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699"/>
          <a:stretch/>
        </p:blipFill>
        <p:spPr>
          <a:xfrm>
            <a:off x="0" y="0"/>
            <a:ext cx="91440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662863" cy="1470025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5000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latin typeface="Edwardian Script ITC" panose="030303020407070D0804" pitchFamily="66" charset="0"/>
              </a:rPr>
              <a:t>Just Listed</a:t>
            </a:r>
            <a:endParaRPr lang="en-US" sz="540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0"/>
              </a:gradFill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34 C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hapel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S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t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  <a:p>
            <a:pPr algn="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Charleston, SC 29401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MLS# 15013249</a:t>
            </a:r>
          </a:p>
        </p:txBody>
      </p:sp>
      <p:pic>
        <p:nvPicPr>
          <p:cNvPr id="1026" name="Picture 2" descr="http://www.limehouseproperties.com/images/header-logo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5943600"/>
            <a:ext cx="43529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627168"/>
            <a:ext cx="4572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L</a:t>
            </a:r>
            <a:r>
              <a:rPr lang="en-US" sz="700" dirty="0" err="1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imehouse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P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roperties •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8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C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umberland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S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treet •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C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harleston,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SC</a:t>
            </a:r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Felix Titling" panose="04060505060202020A04" pitchFamily="82" charset="0"/>
              </a:rPr>
              <a:t>29401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336" y="6134725"/>
            <a:ext cx="248386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Felix Titling" panose="04060505060202020A04" pitchFamily="82" charset="0"/>
              </a:rPr>
              <a:t>A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Felix Titling" panose="04060505060202020A04" pitchFamily="82" charset="0"/>
              </a:rPr>
              <a:t>ngela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Felix Titling" panose="04060505060202020A04" pitchFamily="82" charset="0"/>
              </a:rPr>
              <a:t>B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Felix Titling" panose="04060505060202020A04" pitchFamily="82" charset="0"/>
              </a:rPr>
              <a:t>lack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Felix Titling" panose="04060505060202020A04" pitchFamily="82" charset="0"/>
              </a:rPr>
              <a:t>D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Felix Titling" panose="04060505060202020A04" pitchFamily="82" charset="0"/>
              </a:rPr>
              <a:t>rake</a:t>
            </a:r>
          </a:p>
          <a:p>
            <a:endParaRPr lang="pt-BR" sz="900" dirty="0" smtClean="0">
              <a:solidFill>
                <a:schemeClr val="bg2">
                  <a:lumMod val="25000"/>
                </a:schemeClr>
              </a:solidFill>
              <a:latin typeface="Felix Titling" panose="04060505060202020A04" pitchFamily="82" charset="0"/>
            </a:endParaRPr>
          </a:p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Felix Titling" panose="04060505060202020A04" pitchFamily="82" charset="0"/>
              </a:rPr>
              <a:t>C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Felix Titling" panose="04060505060202020A04" pitchFamily="82" charset="0"/>
              </a:rPr>
              <a:t>: (843) 991-0337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64675"/>
            <a:ext cx="9144000" cy="2031325"/>
          </a:xfrm>
          <a:prstGeom prst="rect">
            <a:avLst/>
          </a:prstGeom>
          <a:gradFill>
            <a:gsLst>
              <a:gs pos="33000">
                <a:srgbClr val="FFFFFF">
                  <a:alpha val="5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1050" b="1" dirty="0" smtClean="0"/>
          </a:p>
          <a:p>
            <a:pPr algn="ctr"/>
            <a:endParaRPr lang="en-US" sz="1050" b="1" dirty="0"/>
          </a:p>
          <a:p>
            <a:pPr algn="ctr"/>
            <a:endParaRPr lang="en-US" sz="1050" b="1" dirty="0" smtClean="0"/>
          </a:p>
          <a:p>
            <a:pPr algn="ctr"/>
            <a:endParaRPr lang="en-US" sz="1050" b="1" dirty="0"/>
          </a:p>
          <a:p>
            <a:pPr algn="ctr"/>
            <a:endParaRPr lang="en-US" sz="1050" b="1" dirty="0" smtClean="0"/>
          </a:p>
          <a:p>
            <a:pPr algn="ctr"/>
            <a:r>
              <a:rPr lang="en-US" sz="1050" b="1" dirty="0" smtClean="0"/>
              <a:t>Come </a:t>
            </a:r>
            <a:r>
              <a:rPr lang="en-US" sz="1050" b="1" dirty="0"/>
              <a:t>experience the best of the best. Fall in love with the most elegant entrance hall and sinuous double staircase in Charleston. You will get a sense of its incredible beauty, architectural detail and grace. A showpiece that celebrates Robert Mill's genius as an architect. Featured in American Home Magazine.</a:t>
            </a:r>
          </a:p>
          <a:p>
            <a:pPr algn="ctr"/>
            <a:endParaRPr lang="en-US" sz="1050" b="1" dirty="0"/>
          </a:p>
          <a:p>
            <a:pPr algn="ctr"/>
            <a:r>
              <a:rPr lang="en-US" sz="1050" b="1" dirty="0" smtClean="0"/>
              <a:t>Over </a:t>
            </a:r>
            <a:r>
              <a:rPr lang="en-US" sz="1050" b="1" dirty="0"/>
              <a:t>1900 square feet of exterior porches, 6,500 square feet in the main house with fireplaces in all 6 bedrooms , two drawing rooms, elegant dining room, and a private study. Two separate garden apartments with separate entrances. Featuring a private walled gated garden and fountain designed by Sheila </a:t>
            </a:r>
            <a:r>
              <a:rPr lang="en-US" sz="1050" b="1" dirty="0" err="1"/>
              <a:t>Wertimer</a:t>
            </a:r>
            <a:r>
              <a:rPr lang="en-US" sz="1050" b="1" dirty="0"/>
              <a:t>.</a:t>
            </a:r>
          </a:p>
          <a:p>
            <a:pPr algn="ctr"/>
            <a:endParaRPr lang="en-US" sz="1050" b="1" dirty="0"/>
          </a:p>
          <a:p>
            <a:pPr algn="ctr"/>
            <a:r>
              <a:rPr lang="en-US" sz="1050" b="1" dirty="0"/>
              <a:t>Offered at $3,800,000</a:t>
            </a:r>
          </a:p>
        </p:txBody>
      </p:sp>
      <p:pic>
        <p:nvPicPr>
          <p:cNvPr id="8" name="Picture 2" descr="http://www.charlestonvirtualhomes.com/images/agentsbyid/56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725"/>
            <a:ext cx="607792" cy="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0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148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Just Listed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of Broad Luxury</dc:title>
  <dc:creator>CVH360</dc:creator>
  <cp:lastModifiedBy>atp1313@gmail.com</cp:lastModifiedBy>
  <cp:revision>6</cp:revision>
  <dcterms:created xsi:type="dcterms:W3CDTF">2006-08-16T00:00:00Z</dcterms:created>
  <dcterms:modified xsi:type="dcterms:W3CDTF">2015-06-25T21:18:29Z</dcterms:modified>
</cp:coreProperties>
</file>