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950" y="11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9/19/2023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5838"/>
          <a:stretch/>
        </p:blipFill>
        <p:spPr bwMode="auto">
          <a:xfrm>
            <a:off x="1905000" y="561612"/>
            <a:ext cx="5410200" cy="38160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32790"/>
            <a:ext cx="7315200" cy="553998"/>
          </a:xfrm>
          <a:prstGeom prst="rect">
            <a:avLst/>
          </a:prstGeom>
        </p:spPr>
        <p:txBody>
          <a:bodyPr wrap="square" anchor="t">
            <a:spAutoFit/>
          </a:bodyPr>
          <a:lstStyle/>
          <a:p>
            <a:pPr algn="ctr"/>
            <a:r>
              <a:rPr lang="en-US" sz="3000" dirty="0">
                <a:latin typeface="Gabriola" panose="04040605051002020D02" pitchFamily="82" charset="0"/>
              </a:rPr>
              <a:t>Fairway Dunes ~ Furnished 3 Bed/2 Bath ~ Great Price!</a:t>
            </a:r>
          </a:p>
        </p:txBody>
      </p:sp>
      <p:sp>
        <p:nvSpPr>
          <p:cNvPr id="2" name="Title 1"/>
          <p:cNvSpPr>
            <a:spLocks noGrp="1"/>
          </p:cNvSpPr>
          <p:nvPr>
            <p:ph type="ctrTitle"/>
          </p:nvPr>
        </p:nvSpPr>
        <p:spPr>
          <a:xfrm>
            <a:off x="0" y="561611"/>
            <a:ext cx="7315200" cy="752889"/>
          </a:xfrm>
        </p:spPr>
        <p:txBody>
          <a:bodyPr anchor="ctr">
            <a:noAutofit/>
          </a:bodyPr>
          <a:lstStyle/>
          <a:p>
            <a:pPr algn="r"/>
            <a:r>
              <a:rPr lang="en-US" sz="1800" b="1" dirty="0">
                <a:ln w="3175">
                  <a:solidFill>
                    <a:schemeClr val="bg1">
                      <a:lumMod val="85000"/>
                    </a:schemeClr>
                  </a:solid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34 Fairway Dunes Lane</a:t>
            </a:r>
            <a:br>
              <a:rPr lang="en-US" sz="1800" b="1" dirty="0">
                <a:ln w="3175">
                  <a:solidFill>
                    <a:schemeClr val="bg1">
                      <a:lumMod val="85000"/>
                    </a:schemeClr>
                  </a:solid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Wild Dunes | Isle of Palms, SC 29451</a:t>
            </a:r>
            <a:br>
              <a:rPr lang="en-US" sz="1400" b="1" dirty="0">
                <a:ln w="3175">
                  <a:solidFill>
                    <a:schemeClr val="bg1">
                      <a:lumMod val="85000"/>
                    </a:schemeClr>
                  </a:solid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23016540 | $1,140,000</a:t>
            </a:r>
            <a:endParaRPr lang="en-US" sz="1400" dirty="0">
              <a:ln w="3175">
                <a:solidFill>
                  <a:schemeClr val="bg1">
                    <a:lumMod val="85000"/>
                  </a:schemeClr>
                </a:solid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904999" y="4461507"/>
            <a:ext cx="5410200" cy="3899894"/>
          </a:xfrm>
        </p:spPr>
        <p:txBody>
          <a:bodyPr anchor="ctr">
            <a:noAutofit/>
          </a:bodyPr>
          <a:lstStyle/>
          <a:p>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Beautiful, fully furnished, 3 bedroom, 3 bath townhome on the golf course in Wild Dunes. This unit has been regularly updated and meticulously maintained by its owners. This section of Wild Dunes has it own amenities including a pool, tennis, and pickle ball courts. The location is perfect for owners to enjoy the Owner's Beach House'' with an open pavilion, full kitchen, open outdoor seating, a covered picnic area, restrooms, outdoor shower and easy beach access. Owners have the ability to join the Wild Dunes Club for golf, tennis, additional pools, social and more. Approach the townhome through its private courtyard and enter through the front door into the foyer. Straight ahead is the large family room with crown molding, fireplace and a hidden Murphy bed. Sliding glass doors access the back deck and a full-light door accesses the screened porch, both overlooking the 7th fairway of beautiful Links Golf Course. Adjacent to the family room is the beautifully updated kitchen with custom Shaker-style white cabinetry, granite countertop glass tile backsplash, stainless steel appliances, breakfast bar, which flows into a large dining area with sliding glass doors leading to the screened porch. The main level also included the laundry room. Take a few steps up to a full bath and the lower level bedroom. Upstairs there are 2 bedrooms with </a:t>
            </a:r>
            <a:r>
              <a:rPr lang="en-US" sz="1100" dirty="0" err="1">
                <a:solidFill>
                  <a:schemeClr val="tx1">
                    <a:lumMod val="50000"/>
                    <a:lumOff val="50000"/>
                  </a:schemeClr>
                </a:solidFill>
                <a:latin typeface="Georgia" panose="02040502050405020303" pitchFamily="18" charset="0"/>
                <a:cs typeface="Microsoft Sans Serif" panose="020B0604020202020204" pitchFamily="34" charset="0"/>
              </a:rPr>
              <a:t>en</a:t>
            </a:r>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 suite baths and the primary suite with sliding glass doors that lead to a private deck with golf course views. The primary bathroom features raised vanities, granite countertops, and a spacious shower with tile floor and surround. Don't miss this opportunity to experience resort living at its finest! Fairway Dunes has it own pool, tennis and new pickleball courts and is a short walk to the pristine IOP beach and the Owners Beach Club.</a:t>
            </a:r>
            <a:endParaRPr lang="en-US" sz="1100" b="1" i="1" u="sng" dirty="0">
              <a:solidFill>
                <a:schemeClr val="accent1"/>
              </a:solidFill>
              <a:latin typeface="Georgia" panose="02040502050405020303" pitchFamily="18" charset="0"/>
              <a:cs typeface="Microsoft Sans Serif" panose="020B0604020202020204" pitchFamily="34" charset="0"/>
            </a:endParaRP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5" name="Picture 4">
            <a:extLst>
              <a:ext uri="{FF2B5EF4-FFF2-40B4-BE49-F238E27FC236}">
                <a16:creationId xmlns:a16="http://schemas.microsoft.com/office/drawing/2014/main" id="{06706907-D1C2-453C-28E6-D7D19130ADE5}"/>
              </a:ext>
            </a:extLst>
          </p:cNvPr>
          <p:cNvPicPr>
            <a:picLocks/>
          </p:cNvPicPr>
          <p:nvPr/>
        </p:nvPicPr>
        <p:blipFill>
          <a:blip r:embed="rId3" cstate="print">
            <a:extLst>
              <a:ext uri="{28A0092B-C50C-407E-A947-70E740481C1C}">
                <a14:useLocalDpi xmlns:a14="http://schemas.microsoft.com/office/drawing/2010/main" val="0"/>
              </a:ext>
            </a:extLst>
          </a:blip>
          <a:srcRect/>
          <a:stretch/>
        </p:blipFill>
        <p:spPr>
          <a:xfrm>
            <a:off x="0" y="3161541"/>
            <a:ext cx="1828800" cy="1216152"/>
          </a:xfrm>
          <a:prstGeom prst="rect">
            <a:avLst/>
          </a:prstGeom>
          <a:ln>
            <a:noFill/>
          </a:ln>
        </p:spPr>
      </p:pic>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0" y="1861576"/>
            <a:ext cx="1828800" cy="1216152"/>
          </a:xfrm>
          <a:prstGeom prst="rect">
            <a:avLst/>
          </a:prstGeom>
          <a:ln w="12700">
            <a:noFill/>
          </a:ln>
        </p:spPr>
      </p:pic>
      <p:pic>
        <p:nvPicPr>
          <p:cNvPr id="11" name="Picture 10">
            <a:extLst>
              <a:ext uri="{FF2B5EF4-FFF2-40B4-BE49-F238E27FC236}">
                <a16:creationId xmlns:a16="http://schemas.microsoft.com/office/drawing/2014/main" id="{BCA42E15-D4BC-28C4-E9AD-CFD1847D7710}"/>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7061436"/>
            <a:ext cx="1828800" cy="1216152"/>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5761471"/>
            <a:ext cx="1828800" cy="1216152"/>
          </a:xfrm>
          <a:prstGeom prst="rect">
            <a:avLst/>
          </a:prstGeom>
          <a:ln w="12700">
            <a:noFill/>
          </a:ln>
        </p:spPr>
      </p:pic>
      <p:pic>
        <p:nvPicPr>
          <p:cNvPr id="4" name="Picture 3">
            <a:extLst>
              <a:ext uri="{FF2B5EF4-FFF2-40B4-BE49-F238E27FC236}">
                <a16:creationId xmlns:a16="http://schemas.microsoft.com/office/drawing/2014/main" id="{AD776940-0A31-46E3-5B70-F29C8852D636}"/>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0" y="561611"/>
            <a:ext cx="1828800" cy="1216152"/>
          </a:xfrm>
          <a:prstGeom prst="rect">
            <a:avLst/>
          </a:prstGeom>
          <a:ln w="12700">
            <a:noFill/>
          </a:ln>
        </p:spPr>
      </p:pic>
      <p:pic>
        <p:nvPicPr>
          <p:cNvPr id="6" name="Picture 5">
            <a:extLst>
              <a:ext uri="{FF2B5EF4-FFF2-40B4-BE49-F238E27FC236}">
                <a16:creationId xmlns:a16="http://schemas.microsoft.com/office/drawing/2014/main" id="{48F71C6A-540B-C7BD-C8ED-38969657C1D7}"/>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4461506"/>
            <a:ext cx="1828800" cy="1216152"/>
          </a:xfrm>
          <a:prstGeom prst="rect">
            <a:avLst/>
          </a:prstGeom>
          <a:ln w="12700">
            <a:no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TotalTime>
  <Words>399</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34 Fairway Dunes Lane Wild Dunes | Isle of Palms, SC 29451 MLS# 23016540 | $1,140,000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2023-09-19T15:21:35Z</dcterms:modified>
</cp:coreProperties>
</file>