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kwhitehead@kwchs.com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://www.charlestonislandagents.com/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200" b="1" i="1" dirty="0" err="1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Coatbridge</a:t>
            </a:r>
            <a:r>
              <a:rPr lang="en-US" sz="3200" b="1" i="1" dirty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 at Park West </a:t>
            </a:r>
            <a:r>
              <a:rPr lang="en-US" sz="3200" b="1" i="1" dirty="0" smtClean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:: </a:t>
            </a:r>
            <a:r>
              <a:rPr lang="en-US" sz="3200" b="1" i="1" dirty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Motivated Sellers</a:t>
            </a:r>
            <a:endParaRPr lang="en-US" sz="3200" b="1" i="1" dirty="0">
              <a:ln>
                <a:solidFill>
                  <a:schemeClr val="tx1">
                    <a:lumMod val="95000"/>
                  </a:schemeClr>
                </a:solidFill>
              </a:ln>
              <a:effectLst>
                <a:outerShdw blurRad="50800" dist="38100" dir="5400000" algn="t" rotWithShape="0">
                  <a:schemeClr val="bg1"/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763" y="5721550"/>
            <a:ext cx="7772400" cy="19373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Great price and motivated sellers!!! Very spacious and well maintained home with lots of privacy backing up to wooded wetlands. This home has it all with 4 bedrooms 3.5 baths, bonus/play room, and office. The eat-in kitchen is completely updated with granite countertops and stainless steel appliances and it opens to the large great room/living room. Hardwood floors throughout the main living area and crown molding in the foyer, dining room, and office. The master is located downstairs with a spacious bathroom and walk in closet. There are 3 bedrooms, 2 full baths and a bonus room on the 2nd floor. Great opportunity to live in Park West with a large fenced in lot and lots of privacy! Enjoy all that Park West has to offer with tennis, </a:t>
            </a:r>
            <a:r>
              <a:rPr lang="en-US" sz="1400" dirty="0" err="1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swiming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 pools, parks, schools, and much more!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4763" y="3393759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3506 Toomer Kiln Circle</a:t>
            </a:r>
            <a:endParaRPr lang="en-US" sz="2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Park West | Mount Pleasant | MLS# 15006003 | $465,000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4763" y="9027468"/>
            <a:ext cx="777240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Kristen Kern-Whitehead</a:t>
            </a:r>
          </a:p>
          <a:p>
            <a:pPr algn="ctr"/>
            <a:endParaRPr lang="en-US" sz="105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Mobile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-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843-670-1671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3"/>
              </a:rPr>
              <a:t>kwhitehead@kwchs.com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000" dirty="0" smtClean="0">
                <a:latin typeface="Georgia" panose="02040502050405020303" pitchFamily="18" charset="0"/>
                <a:hlinkClick r:id="rId4" tooltip="View this web page"/>
              </a:rPr>
              <a:t>www.charlestonislandagents.com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8063" y="9009593"/>
            <a:ext cx="1786937" cy="1066800"/>
            <a:chOff x="50188" y="8991600"/>
            <a:chExt cx="1786937" cy="1066800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0188" y="8991600"/>
              <a:ext cx="1786937" cy="381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5457" y="9412069"/>
              <a:ext cx="16763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Keller Williams </a:t>
              </a:r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Realty</a:t>
              </a:r>
            </a:p>
            <a:p>
              <a:pPr algn="ctr"/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Charleston 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Islands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1304 Palm Blvd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Isle Of Palms, SC 29451</a:t>
              </a:r>
              <a:endPara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48714" y="852984"/>
            <a:ext cx="7465445" cy="2373591"/>
            <a:chOff x="159852" y="808440"/>
            <a:chExt cx="7465445" cy="2373591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852" y="808440"/>
              <a:ext cx="3560386" cy="237359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4911" y="808440"/>
              <a:ext cx="3560386" cy="237359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7" name="Group 6"/>
          <p:cNvGrpSpPr/>
          <p:nvPr/>
        </p:nvGrpSpPr>
        <p:grpSpPr>
          <a:xfrm>
            <a:off x="94319" y="4447104"/>
            <a:ext cx="7574237" cy="1144430"/>
            <a:chOff x="105457" y="4344196"/>
            <a:chExt cx="7574237" cy="114443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57" y="4344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7987" y="4344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0517" y="4344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3048" y="4344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6" name="Group 5"/>
          <p:cNvGrpSpPr/>
          <p:nvPr/>
        </p:nvGrpSpPr>
        <p:grpSpPr>
          <a:xfrm>
            <a:off x="94319" y="7788887"/>
            <a:ext cx="7574237" cy="1144430"/>
            <a:chOff x="105457" y="7392196"/>
            <a:chExt cx="7574237" cy="114443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457" y="7392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7987" y="7392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0517" y="7392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3048" y="7392196"/>
              <a:ext cx="1716646" cy="114443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70" t="8333" r="6249" b="7541"/>
          <a:stretch/>
        </p:blipFill>
        <p:spPr>
          <a:xfrm>
            <a:off x="7057539" y="9064633"/>
            <a:ext cx="611017" cy="95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197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Coatbridge at Park West :: Motivated Sellers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22</cp:revision>
  <dcterms:created xsi:type="dcterms:W3CDTF">2006-08-16T00:00:00Z</dcterms:created>
  <dcterms:modified xsi:type="dcterms:W3CDTF">2015-06-01T19:20:16Z</dcterms:modified>
</cp:coreProperties>
</file>