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5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AE6B"/>
    <a:srgbClr val="004427"/>
    <a:srgbClr val="CCCC00"/>
    <a:srgbClr val="FF1111"/>
    <a:srgbClr val="005131"/>
    <a:srgbClr val="004C2E"/>
    <a:srgbClr val="004528"/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19" autoAdjust="0"/>
    <p:restoredTop sz="94660"/>
  </p:normalViewPr>
  <p:slideViewPr>
    <p:cSldViewPr>
      <p:cViewPr>
        <p:scale>
          <a:sx n="125" d="100"/>
          <a:sy n="125" d="100"/>
        </p:scale>
        <p:origin x="614" y="-3554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69067-F2A3-B372-A9FB-F2D73AD746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5486400" cy="3183467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6CBF77-24ED-C6E2-9FDC-22BF78F88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5D2B8A-A7C1-A29D-325D-C7755E587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074EE-DB05-71AA-3540-4FA5CA94E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F9E41-A40B-80E9-B648-3296AEECB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224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9BB3E-945F-A0AE-8DE3-9729C9DA6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D248F9-8606-3E0C-5B66-8AD7C18278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F0353-3DAB-B4C3-1A34-C5013015B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33B6D-5BEE-5EC8-3901-9E94A7BE0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8A783A-B959-E230-6D26-1AC698244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211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5EAF36-C4AC-8D0B-FD79-19347C334F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706BAB-B99B-97C4-B29E-6394BC779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D9DDAE-360B-640A-6FF3-7949A834D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B152F-462E-FEE2-8647-48B506F31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547D8F-DF10-F0B6-0323-B625CEBA8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873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78891-D076-C0E8-0E3F-B2D3012B1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8A312-655E-6F7A-0A4D-22F02906D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A93112-20D3-E8A1-B597-435EBF780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EA61B-BD3C-20C3-4EDF-2EB7B1EE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C0B20-6DC1-BE25-335D-2BB12B21A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74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6D167-C8F5-4F88-D85F-311147C7F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110" y="2279652"/>
            <a:ext cx="6309360" cy="3803649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CA2154-067A-066B-7175-1ABFCD75CC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110" y="6119285"/>
            <a:ext cx="6309360" cy="2000249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01D4D5-BF58-3360-65A6-6C48CD25D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831FD3-0468-74B6-1DEE-E8C2E105F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8F3F58-C61A-9B9E-5DF4-DFE4174B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0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5687D-A147-DB5D-7DDD-F5EDCF806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3880C-CB59-426B-0B11-F84D1FE4F8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7B5FCD-2028-F162-9C9E-DC682A7F6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00BD03-8A23-7948-E2C1-8184D73E2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A758C0-F9FD-71B7-161B-B12E2BCA0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BF55AC-982C-1C08-7661-92C9DB8E1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18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2E27C-9BA1-B3B4-213F-17350477E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486834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BA64D-99F8-CB59-E5B0-BBDE77BAF3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3873" y="2241551"/>
            <a:ext cx="3094672" cy="1098549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263B9-72FD-1239-A75A-A0D15180F9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873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BFE617-9A15-FD04-B749-9A966F310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3F5210-3304-99F3-1271-E66B4C45FF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E1F439-BC01-29E2-9626-314B2B1AD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CE4819-A898-9E2D-8479-73B554A5E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A007E6-FDC4-5675-52B2-A57CB6F9B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12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1A594-9794-815B-728B-027333396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320848-E7F1-38E5-C3B2-6825114A9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9C9F49-BC44-3004-A736-DFE2508A2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EC0494-2CD5-C627-77F0-821054ADC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319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3ADF6E-CFFE-E272-BA95-BD0D06DA7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BE6785-661E-675B-4B8B-FFC19CF4F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662E6F-1E55-9E24-FAC7-46016172E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30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653BB-42E3-5965-A092-F3CFA80F0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F1575-E502-223E-6B10-9030260CB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D3A0D9-9A1C-8300-DFAC-BC55B12C7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1CA72E-9058-769E-94D9-0DD2636A1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FB98CC-D1BC-BF3F-5DA9-8D67E6B32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A7101E-5DE2-32D6-26D8-5D5188451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70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A8F40-DA27-38A1-A7AD-92A6C8891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AD9980-8A9F-83EF-5178-E72DF4692A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974764-0CED-D42C-8E39-16452B7419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6E8284-FAB3-5575-C41B-3BF5D07EE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CD04E0-80BC-8FBA-1DA4-86966222B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2E15B0-C76A-2EDA-647B-EC7EB50F6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89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B1B040-19EE-DEE5-EBF8-75E999654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86834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A0709D-ED4A-CD97-5EA4-E8C1CE34C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79620-98E7-28FB-26E5-A250B96576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292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96879F-68BC-1C7C-AB16-AAE27FAE77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160" y="8475134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54E4BA-B2CC-0100-65C7-0CAAF81EDC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6636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20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251"/>
          <a:stretch/>
        </p:blipFill>
        <p:spPr>
          <a:xfrm>
            <a:off x="731520" y="575532"/>
            <a:ext cx="5852160" cy="552046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094" y="85202"/>
            <a:ext cx="7315200" cy="400433"/>
          </a:xfrm>
          <a:noFill/>
        </p:spPr>
        <p:txBody>
          <a:bodyPr anchor="t">
            <a:noAutofit/>
          </a:bodyPr>
          <a:lstStyle/>
          <a:p>
            <a:r>
              <a:rPr lang="en-US" sz="2400" b="1" i="1" dirty="0">
                <a:solidFill>
                  <a:srgbClr val="6DAE6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Beautiful Cul-De-Sac Home in USDA Direct Area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1520" y="6475914"/>
            <a:ext cx="5852160" cy="1586553"/>
          </a:xfrm>
        </p:spPr>
        <p:txBody>
          <a:bodyPr anchor="ctr">
            <a:noAutofit/>
          </a:bodyPr>
          <a:lstStyle/>
          <a:p>
            <a:r>
              <a:rPr lang="en-US" sz="1400" b="1" dirty="0">
                <a:solidFill>
                  <a:srgbClr val="6DAE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Bedrooms/2.5 Baths</a:t>
            </a:r>
          </a:p>
          <a:p>
            <a:r>
              <a:rPr lang="en-US" sz="1400" b="1" dirty="0">
                <a:solidFill>
                  <a:srgbClr val="6DAE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ELITE Spacious Master Bedroom</a:t>
            </a:r>
          </a:p>
          <a:p>
            <a:r>
              <a:rPr lang="en-US" sz="1400" b="1" dirty="0">
                <a:solidFill>
                  <a:srgbClr val="6DAE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Master Bathroom with Separate Garden Tub/Shower</a:t>
            </a:r>
          </a:p>
          <a:p>
            <a:r>
              <a:rPr lang="en-US" sz="1400" b="1" dirty="0">
                <a:solidFill>
                  <a:srgbClr val="6DAE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Fenced Backyard</a:t>
            </a:r>
          </a:p>
          <a:p>
            <a:r>
              <a:rPr lang="en-US" sz="1400" b="1" dirty="0">
                <a:solidFill>
                  <a:srgbClr val="6DAE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Loft &amp; More!!!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8252423"/>
            <a:ext cx="7239000" cy="80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40" b="1" dirty="0">
                <a:latin typeface="Arial" panose="020B0604020202020204" pitchFamily="34" charset="0"/>
                <a:cs typeface="Arial" panose="020B0604020202020204" pitchFamily="34" charset="0"/>
              </a:rPr>
              <a:t>Mattie Nesmith, ABR</a:t>
            </a:r>
          </a:p>
          <a:p>
            <a:pPr algn="r"/>
            <a:r>
              <a:rPr lang="en-US" sz="1280" i="1" dirty="0">
                <a:latin typeface="Arial" panose="020B0604020202020204" pitchFamily="34" charset="0"/>
                <a:cs typeface="Arial" panose="020B0604020202020204" pitchFamily="34" charset="0"/>
              </a:rPr>
              <a:t>Broker-in-Charge</a:t>
            </a:r>
          </a:p>
          <a:p>
            <a:pPr algn="r"/>
            <a:r>
              <a:rPr lang="en-US" sz="960" dirty="0">
                <a:latin typeface="Arial" panose="020B0604020202020204" pitchFamily="34" charset="0"/>
                <a:cs typeface="Arial" panose="020B0604020202020204" pitchFamily="34" charset="0"/>
              </a:rPr>
              <a:t>844.ELITE.48</a:t>
            </a:r>
          </a:p>
          <a:p>
            <a:pPr algn="r"/>
            <a:r>
              <a:rPr lang="en-US" sz="960" dirty="0">
                <a:latin typeface="Arial" panose="020B0604020202020204" pitchFamily="34" charset="0"/>
                <a:cs typeface="Arial" panose="020B0604020202020204" pitchFamily="34" charset="0"/>
              </a:rPr>
              <a:t>mattie@ergroupofsc.com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975686" y="575532"/>
            <a:ext cx="33638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350 Drayton Place Drive</a:t>
            </a:r>
            <a:b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Spring Grove · Moncks Corner, SC 29461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MLS# 23019716 · $420,000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091285" y="8321089"/>
            <a:ext cx="1132631" cy="669043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76200" y="8378611"/>
            <a:ext cx="23622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Elite Realty Group of SC, LLC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8310-A Rivers Ave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North Charleston, SC 29406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55A8B57-64D5-EFE5-6C5B-AE45A182741A}"/>
              </a:ext>
            </a:extLst>
          </p:cNvPr>
          <p:cNvSpPr/>
          <p:nvPr/>
        </p:nvSpPr>
        <p:spPr>
          <a:xfrm>
            <a:off x="76200" y="85202"/>
            <a:ext cx="7162800" cy="8973596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6F245F0-C67F-6AF5-7A63-102B0489E301}"/>
              </a:ext>
            </a:extLst>
          </p:cNvPr>
          <p:cNvCxnSpPr>
            <a:cxnSpLocks/>
          </p:cNvCxnSpPr>
          <p:nvPr/>
        </p:nvCxnSpPr>
        <p:spPr>
          <a:xfrm>
            <a:off x="1066800" y="6285957"/>
            <a:ext cx="51816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80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Calibri Light</vt:lpstr>
      <vt:lpstr>Office Theme</vt:lpstr>
      <vt:lpstr>Beautiful Cul-De-Sac Home in USDA Direct Area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40</cp:revision>
  <dcterms:created xsi:type="dcterms:W3CDTF">2006-08-16T00:00:00Z</dcterms:created>
  <dcterms:modified xsi:type="dcterms:W3CDTF">2023-09-01T23:27:04Z</dcterms:modified>
</cp:coreProperties>
</file>