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5265" y="0"/>
            <a:ext cx="9159264" cy="6858000"/>
          </a:xfrm>
          <a:prstGeom prst="rect">
            <a:avLst/>
          </a:prstGeom>
          <a:gradFill flip="none" rotWithShape="1">
            <a:gsLst>
              <a:gs pos="46300">
                <a:srgbClr val="F1F4FA">
                  <a:alpha val="70000"/>
                </a:srgbClr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2173" r="1485" b="12843"/>
          <a:stretch/>
        </p:blipFill>
        <p:spPr bwMode="auto">
          <a:xfrm>
            <a:off x="4497702" y="142875"/>
            <a:ext cx="4583078" cy="298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2"/>
          <a:stretch/>
        </p:blipFill>
        <p:spPr bwMode="auto">
          <a:xfrm>
            <a:off x="4497702" y="3247018"/>
            <a:ext cx="1369698" cy="982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9"/>
          <a:stretch/>
        </p:blipFill>
        <p:spPr bwMode="auto">
          <a:xfrm>
            <a:off x="4497702" y="4366892"/>
            <a:ext cx="1369698" cy="1043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3981" r="18907" b="13018"/>
          <a:stretch/>
        </p:blipFill>
        <p:spPr bwMode="auto">
          <a:xfrm>
            <a:off x="5925963" y="3247019"/>
            <a:ext cx="2300725" cy="2163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52171"/>
            <a:ext cx="3143250" cy="101971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65" y="6571887"/>
            <a:ext cx="315851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RE/MAX Elite | Sweetgrass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Properties, </a:t>
            </a:r>
            <a:r>
              <a:rPr lang="en-US" sz="700" dirty="0">
                <a:solidFill>
                  <a:schemeClr val="bg1"/>
                </a:solidFill>
                <a:latin typeface="Georgia" panose="02040502050405020303" pitchFamily="18" charset="0"/>
              </a:rPr>
              <a:t>91A Broad St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en-US" sz="700" dirty="0">
                <a:solidFill>
                  <a:schemeClr val="bg1"/>
                </a:solidFill>
                <a:latin typeface="Georgia" panose="02040502050405020303" pitchFamily="18" charset="0"/>
              </a:rPr>
              <a:t>Charleston, SC 29401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5638800"/>
            <a:ext cx="3925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Listed Exclusively by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Christina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Bucci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843-830-0888 Cell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christina@sweetgrassps.com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7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3512 Seascape </a:t>
            </a:r>
            <a:r>
              <a:rPr lang="en-US" sz="2400" b="1" dirty="0" smtClean="0">
                <a:latin typeface="Century Gothic" panose="020B0502020202020204" pitchFamily="34" charset="0"/>
              </a:rPr>
              <a:t>Villa</a:t>
            </a: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Kiawah </a:t>
            </a:r>
            <a:r>
              <a:rPr lang="en-US" sz="2400" b="1" dirty="0">
                <a:latin typeface="Century Gothic" panose="020B0502020202020204" pitchFamily="34" charset="0"/>
              </a:rPr>
              <a:t>Island, SC 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MLS# </a:t>
            </a:r>
            <a:r>
              <a:rPr lang="en-US" sz="2400" b="1" dirty="0" smtClean="0">
                <a:latin typeface="Century Gothic" panose="020B0502020202020204" pitchFamily="34" charset="0"/>
              </a:rPr>
              <a:t>1327971 ~ </a:t>
            </a:r>
            <a:r>
              <a:rPr lang="en-US" sz="2400" b="1" dirty="0" smtClean="0">
                <a:latin typeface="Century Gothic" panose="020B0502020202020204" pitchFamily="34" charset="0"/>
              </a:rPr>
              <a:t>$1,399,000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27910"/>
            <a:ext cx="44977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i="1" dirty="0">
                <a:latin typeface="Century Gothic" panose="020B0502020202020204" pitchFamily="34" charset="0"/>
              </a:rPr>
              <a:t>Location, Location, </a:t>
            </a:r>
            <a:r>
              <a:rPr lang="en-US" sz="1300" b="1" i="1" dirty="0" smtClean="0">
                <a:latin typeface="Century Gothic" panose="020B0502020202020204" pitchFamily="34" charset="0"/>
              </a:rPr>
              <a:t>Location</a:t>
            </a:r>
            <a:br>
              <a:rPr lang="en-US" sz="1300" b="1" i="1" dirty="0" smtClean="0">
                <a:latin typeface="Century Gothic" panose="020B0502020202020204" pitchFamily="34" charset="0"/>
              </a:rPr>
            </a:br>
            <a:r>
              <a:rPr lang="en-US" sz="1300" b="1" i="1" dirty="0" smtClean="0">
                <a:latin typeface="Century Gothic" panose="020B0502020202020204" pitchFamily="34" charset="0"/>
              </a:rPr>
              <a:t>West </a:t>
            </a:r>
            <a:r>
              <a:rPr lang="en-US" sz="1300" b="1" i="1" dirty="0">
                <a:latin typeface="Century Gothic" panose="020B0502020202020204" pitchFamily="34" charset="0"/>
              </a:rPr>
              <a:t>Beach Village of Kiawah </a:t>
            </a:r>
            <a:r>
              <a:rPr lang="en-US" sz="1300" b="1" i="1" dirty="0" smtClean="0">
                <a:latin typeface="Century Gothic" panose="020B0502020202020204" pitchFamily="34" charset="0"/>
              </a:rPr>
              <a:t>Island</a:t>
            </a:r>
          </a:p>
          <a:p>
            <a:pPr algn="ctr"/>
            <a:endParaRPr lang="en-US" sz="1300" b="1" i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Beautifully furnished 3 bedroom end unit villa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The open living area of this home offers expansive ocean views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Enjoy quiet evenings and outdoor dining on the spacious deck/screen </a:t>
            </a:r>
            <a:r>
              <a:rPr lang="en-US" sz="1300" dirty="0" smtClean="0">
                <a:latin typeface="Century Gothic" panose="020B0502020202020204" pitchFamily="34" charset="0"/>
              </a:rPr>
              <a:t>porch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The open living area of this home offers ocean views and embraces island </a:t>
            </a:r>
            <a:r>
              <a:rPr lang="en-US" sz="1300" dirty="0" smtClean="0">
                <a:latin typeface="Century Gothic" panose="020B0502020202020204" pitchFamily="34" charset="0"/>
              </a:rPr>
              <a:t>living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Well-equipped </a:t>
            </a:r>
            <a:r>
              <a:rPr lang="en-US" sz="1300" dirty="0">
                <a:latin typeface="Century Gothic" panose="020B0502020202020204" pitchFamily="34" charset="0"/>
              </a:rPr>
              <a:t>kitchen, complete with granite countertops and custom cabinets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Decorated </a:t>
            </a:r>
            <a:r>
              <a:rPr lang="en-US" sz="1300" dirty="0">
                <a:latin typeface="Century Gothic" panose="020B0502020202020204" pitchFamily="34" charset="0"/>
              </a:rPr>
              <a:t>with comfortable furnishings, </a:t>
            </a:r>
            <a:r>
              <a:rPr lang="en-US" sz="1300" dirty="0" smtClean="0">
                <a:latin typeface="Century Gothic" panose="020B0502020202020204" pitchFamily="34" charset="0"/>
              </a:rPr>
              <a:t>creating </a:t>
            </a:r>
            <a:r>
              <a:rPr lang="en-US" sz="1300" dirty="0">
                <a:latin typeface="Century Gothic" panose="020B0502020202020204" pitchFamily="34" charset="0"/>
              </a:rPr>
              <a:t>a perfect </a:t>
            </a:r>
            <a:r>
              <a:rPr lang="en-US" sz="1300" dirty="0" smtClean="0">
                <a:latin typeface="Century Gothic" panose="020B0502020202020204" pitchFamily="34" charset="0"/>
              </a:rPr>
              <a:t>atmosphere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The master bath and twin bath has been recently renovated in </a:t>
            </a:r>
            <a:r>
              <a:rPr lang="en-US" sz="1300" dirty="0" smtClean="0">
                <a:latin typeface="Century Gothic" panose="020B0502020202020204" pitchFamily="34" charset="0"/>
              </a:rPr>
              <a:t>2012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Freshly </a:t>
            </a:r>
            <a:r>
              <a:rPr lang="en-US" sz="1300" dirty="0">
                <a:latin typeface="Century Gothic" panose="020B0502020202020204" pitchFamily="34" charset="0"/>
              </a:rPr>
              <a:t>painted, new carpet</a:t>
            </a:r>
            <a:r>
              <a:rPr lang="en-US" sz="1300" dirty="0" smtClean="0">
                <a:latin typeface="Century Gothic" panose="020B0502020202020204" pitchFamily="34" charset="0"/>
              </a:rPr>
              <a:t>, new HVAC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Currently </a:t>
            </a:r>
            <a:r>
              <a:rPr lang="en-US" sz="1300" dirty="0">
                <a:latin typeface="Century Gothic" panose="020B0502020202020204" pitchFamily="34" charset="0"/>
              </a:rPr>
              <a:t>on established rental </a:t>
            </a:r>
            <a:r>
              <a:rPr lang="en-US" sz="1300" dirty="0" smtClean="0">
                <a:latin typeface="Century Gothic" panose="020B0502020202020204" pitchFamily="34" charset="0"/>
              </a:rPr>
              <a:t>program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Convenient to golf and </a:t>
            </a:r>
            <a:r>
              <a:rPr lang="en-US" sz="1300" dirty="0" smtClean="0">
                <a:latin typeface="Century Gothic" panose="020B0502020202020204" pitchFamily="34" charset="0"/>
              </a:rPr>
              <a:t>tennis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Kiawah </a:t>
            </a:r>
            <a:r>
              <a:rPr lang="en-US" sz="1300" dirty="0">
                <a:latin typeface="Century Gothic" panose="020B0502020202020204" pitchFamily="34" charset="0"/>
              </a:rPr>
              <a:t>Island has 10 miles of pristine </a:t>
            </a:r>
            <a:r>
              <a:rPr lang="en-US" sz="1300" dirty="0" smtClean="0">
                <a:latin typeface="Century Gothic" panose="020B0502020202020204" pitchFamily="34" charset="0"/>
              </a:rPr>
              <a:t>beach</a:t>
            </a:r>
            <a:endParaRPr lang="en-US" sz="1300" dirty="0">
              <a:latin typeface="Century Gothic" panose="020B05020202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4"/>
          <a:stretch/>
        </p:blipFill>
        <p:spPr bwMode="auto">
          <a:xfrm>
            <a:off x="8285252" y="4890848"/>
            <a:ext cx="795528" cy="519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4"/>
          <a:stretch/>
        </p:blipFill>
        <p:spPr bwMode="auto">
          <a:xfrm>
            <a:off x="8285252" y="3247018"/>
            <a:ext cx="795528" cy="519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6"/>
          <a:stretch/>
        </p:blipFill>
        <p:spPr bwMode="auto">
          <a:xfrm>
            <a:off x="8285252" y="4068933"/>
            <a:ext cx="795528" cy="519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51" y="5673963"/>
            <a:ext cx="877825" cy="10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4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11</cp:revision>
  <dcterms:created xsi:type="dcterms:W3CDTF">2006-08-16T00:00:00Z</dcterms:created>
  <dcterms:modified xsi:type="dcterms:W3CDTF">2014-12-01T17:49:48Z</dcterms:modified>
</cp:coreProperties>
</file>