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25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199" y="0"/>
            <a:ext cx="7315200" cy="243840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041" y="1"/>
            <a:ext cx="7315200" cy="4883583"/>
          </a:xfrm>
          <a:prstGeom prst="rect">
            <a:avLst/>
          </a:prstGeom>
          <a:ln>
            <a:noFill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30874" y="7237012"/>
            <a:ext cx="2742367" cy="18307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3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909331"/>
            <a:ext cx="7315200" cy="230193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Old Charleston charm AND your boat literally just steps from the backdoor!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rare find offers some of the most amazing views, exquisite trim and craftsmanship, versatile living spaces and one of the best local fishing holes right in its backyard! 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4.5 Baths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Mother-in-Law Suite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Deep Water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and Lift in place!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Offered at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$1,094,000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2" y="9078444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Trebuchet MS" panose="020B0603020202020204" pitchFamily="34" charset="0"/>
              </a:rPr>
              <a:t>Wendy Arnsdorff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843-364-8619 – M :: 843-284-1800 – O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wendy.arnsdorff@carolinaone.com</a:t>
            </a:r>
            <a:b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www.wendyarnsdorff.com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4498" y="9856534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Carolina One Real Estate :: Mt. Pleasant North Office :: 2713 N Highway 17 ::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1"/>
            <a:ext cx="7315200" cy="58477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Creek Paradise in Mt. Pleasant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157" y="9224460"/>
            <a:ext cx="1000889" cy="6886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850" y="4060281"/>
            <a:ext cx="7327903" cy="823302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3516 Henrietta Hartford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Park West ~ MLS# 19021792 ~ </a:t>
            </a:r>
            <a:r>
              <a:rPr lang="en-US" sz="1800" cap="none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$1,094,000</a:t>
            </a:r>
            <a:endParaRPr lang="en-US" sz="12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7925645" y="-57454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8714850" y="-236409"/>
            <a:ext cx="1576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Construction</a:t>
            </a:r>
          </a:p>
        </p:txBody>
      </p:sp>
      <p:pic>
        <p:nvPicPr>
          <p:cNvPr id="9" name="Picture 2" descr="http://photos.flexmls.com/chs/20141028194728198466000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2" y="9073321"/>
            <a:ext cx="1043673" cy="99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041" y="7237012"/>
            <a:ext cx="2740221" cy="182880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9000" y="7237012"/>
            <a:ext cx="1371600" cy="18288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378</TotalTime>
  <Words>129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3516 Henrietta Hartford Road Park West ~ MLS# 19021792 ~ $1,094,000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77</cp:revision>
  <dcterms:created xsi:type="dcterms:W3CDTF">2006-08-16T00:00:00Z</dcterms:created>
  <dcterms:modified xsi:type="dcterms:W3CDTF">2020-01-14T14:54:43Z</dcterms:modified>
</cp:coreProperties>
</file>