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9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741"/>
            <a:ext cx="7315198" cy="48821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7315200" cy="2301935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Old Charleston charm AND your boat literally just steps from the backdoor!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This rare find offers some of the most amazing views, exquisite trim and craftsmanship, versatile living spaces and one of the best local fishing holes right in its backyard!  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4 Bedroom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4.5 Baths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Mother-in-Law Suite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Deep Water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Dock and Lift in place!</a:t>
            </a: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rPr>
              <a:t>Offered at $1,099,000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078444"/>
            <a:ext cx="731519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Trebuchet MS" panose="020B0603020202020204" pitchFamily="34" charset="0"/>
              </a:rPr>
              <a:t>Wendy Arnsdorff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843-364-8619 – M :: 843-284-1800 – O</a:t>
            </a:r>
          </a:p>
          <a:p>
            <a:pPr algn="ctr"/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wendy.arnsdorff@carolinaone.com</a:t>
            </a:r>
            <a:b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</a:br>
            <a:r>
              <a:rPr lang="en-US" sz="1050" dirty="0">
                <a:solidFill>
                  <a:srgbClr val="00325C"/>
                </a:solidFill>
                <a:latin typeface="Trebuchet MS" panose="020B0603020202020204" pitchFamily="34" charset="0"/>
              </a:rPr>
              <a:t>www.wendyarnsdorff.com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Carolina One Real Estate :: Mt. Pleasant North Office :: 2713 N Highway 17 :: Mt. Pleasant, SC 29466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noFill/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ncognitoMeridies" panose="00000400000000000000" pitchFamily="2" charset="0"/>
              </a:rPr>
              <a:t>Shortest Dock in Mt. Pleasant!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956" y="9224459"/>
            <a:ext cx="1000889" cy="6886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51" y="3747248"/>
            <a:ext cx="7327903" cy="112955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Trebuchet MS" panose="020B0603020202020204" pitchFamily="34" charset="0"/>
              </a:rPr>
              <a:t>3516 Henrietta Hartford Road</a:t>
            </a:r>
            <a:br>
              <a:rPr lang="en-US" sz="2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Trebuchet MS" panose="020B0603020202020204" pitchFamily="34" charset="0"/>
              </a:rPr>
            </a:br>
            <a:br>
              <a:rPr lang="en-US" sz="14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Trebuchet MS" panose="020B0603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Trebuchet MS" panose="020B0603020202020204" pitchFamily="34" charset="0"/>
              </a:rPr>
              <a:t>Park West ~ MLS# 19021792 ~ $1,099,000</a:t>
            </a:r>
            <a:endParaRPr lang="en-US" sz="1200" cap="none" dirty="0">
              <a:ln w="3175" cmpd="sng">
                <a:noFill/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7011245" y="-574544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7343250" y="-23640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</a:t>
            </a:r>
          </a:p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Construction</a:t>
            </a:r>
          </a:p>
        </p:txBody>
      </p:sp>
      <p:pic>
        <p:nvPicPr>
          <p:cNvPr id="9" name="Picture 2" descr="http://photos.flexmls.com/chs/2014102819472819846600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73320"/>
            <a:ext cx="1043673" cy="9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90697"/>
            <a:ext cx="2741072" cy="18288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4978" y="7190133"/>
            <a:ext cx="2740222" cy="18288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225" y="7190134"/>
            <a:ext cx="1371600" cy="182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114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IncognitoMeridies</vt:lpstr>
      <vt:lpstr>Lucida Sans</vt:lpstr>
      <vt:lpstr>Trebuchet MS</vt:lpstr>
      <vt:lpstr>Wingdings</vt:lpstr>
      <vt:lpstr>Wingdings 2</vt:lpstr>
      <vt:lpstr>Wingdings 3</vt:lpstr>
      <vt:lpstr>Apex</vt:lpstr>
      <vt:lpstr>3516 Henrietta Hartford Road  Park West ~ MLS# 19021792 ~ $1,099,000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70</cp:revision>
  <dcterms:created xsi:type="dcterms:W3CDTF">2006-08-16T00:00:00Z</dcterms:created>
  <dcterms:modified xsi:type="dcterms:W3CDTF">2019-08-06T01:10:06Z</dcterms:modified>
</cp:coreProperties>
</file>