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540" y="-79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43840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1" y="0"/>
            <a:ext cx="7315200" cy="4883583"/>
          </a:xfrm>
          <a:prstGeom prst="rect">
            <a:avLst/>
          </a:prstGeom>
          <a:ln>
            <a:noFill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02105" y="7237012"/>
            <a:ext cx="2742367" cy="183078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09330"/>
            <a:ext cx="7315200" cy="230193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Old Charleston charm AND your boat literally just steps from the backdoor!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rare find offers some of the most amazing views, exquisite trim and craftsmanship, versatile living spaces and one of the best local fishing holes right in its backyard!  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4.5 Baths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Mother-in-Law Suite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Deep Water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and Lift in place!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Offered at $1,099,000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Trebuchet MS" panose="020B0603020202020204" pitchFamily="34" charset="0"/>
              </a:rPr>
              <a:t>Wendy Arnsdorff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843-364-8619 – M :: 843-284-1800 – O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wendy.arnsdorff@carolinaone.com</a:t>
            </a:r>
            <a:b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www.wendyarnsdorff.com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Carolina One Real Estate :: Mt. Pleasant North Office :: 2713 N Highway 17 ::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58477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32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Shortest Dock in Mount Pleasant!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956" y="9224459"/>
            <a:ext cx="1000889" cy="6886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51" y="4060281"/>
            <a:ext cx="7327903" cy="823302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3516 Henrietta Hartford Road</a:t>
            </a:r>
            <a:br>
              <a:rPr lang="en-US" sz="2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3175" cmpd="sng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Park West ~ MLS# 19021792 ~ $1,099,000</a:t>
            </a:r>
            <a:endParaRPr lang="en-US" sz="1200" cap="none" dirty="0">
              <a:ln w="3175" cmpd="sng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7011245" y="-574544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7343250" y="-236409"/>
            <a:ext cx="1576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</a:t>
            </a: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Construction</a:t>
            </a:r>
          </a:p>
        </p:txBody>
      </p:sp>
      <p:pic>
        <p:nvPicPr>
          <p:cNvPr id="9" name="Picture 2" descr="http://photos.flexmls.com/chs/20141028194728198466000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73320"/>
            <a:ext cx="1043673" cy="99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4978" y="7237012"/>
            <a:ext cx="2740221" cy="182880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237012"/>
            <a:ext cx="1371600" cy="18288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376</TotalTime>
  <Words>113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3516 Henrietta Hartford Road Park West ~ MLS# 19021792 ~ $1,099,000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73</cp:revision>
  <dcterms:created xsi:type="dcterms:W3CDTF">2006-08-16T00:00:00Z</dcterms:created>
  <dcterms:modified xsi:type="dcterms:W3CDTF">2019-10-15T12:25:07Z</dcterms:modified>
</cp:coreProperties>
</file>