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49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8/14/2014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8/14/2014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8/14/2014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8/14/2014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8/14/2014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8/14/2014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6200" y="8827749"/>
            <a:ext cx="2011680" cy="11196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1447800"/>
          </a:xfrm>
        </p:spPr>
        <p:txBody>
          <a:bodyPr anchor="t">
            <a:normAutofit/>
          </a:bodyPr>
          <a:lstStyle/>
          <a:p>
            <a:pPr algn="ctr"/>
            <a:r>
              <a:rPr lang="en-US" dirty="0">
                <a:solidFill>
                  <a:schemeClr val="accent2"/>
                </a:solidFill>
                <a:effectLst>
                  <a:outerShdw blurRad="38100" dist="38100" dir="2700000" algn="tl">
                    <a:srgbClr val="000000">
                      <a:alpha val="43137"/>
                    </a:srgbClr>
                  </a:outerShdw>
                </a:effectLst>
              </a:rPr>
              <a:t>Agent Open House! Thursday, August 21 4-6 pm</a:t>
            </a:r>
          </a:p>
        </p:txBody>
      </p:sp>
      <p:sp>
        <p:nvSpPr>
          <p:cNvPr id="3" name="Subtitle 2"/>
          <p:cNvSpPr>
            <a:spLocks noGrp="1"/>
          </p:cNvSpPr>
          <p:nvPr>
            <p:ph type="subTitle" idx="1"/>
          </p:nvPr>
        </p:nvSpPr>
        <p:spPr>
          <a:xfrm>
            <a:off x="2413635" y="8884665"/>
            <a:ext cx="2945130" cy="1005840"/>
          </a:xfrm>
        </p:spPr>
        <p:txBody>
          <a:bodyPr>
            <a:normAutofit fontScale="62500" lnSpcReduction="20000"/>
          </a:bodyPr>
          <a:lstStyle/>
          <a:p>
            <a:pPr algn="ctr"/>
            <a:r>
              <a:rPr lang="en-US" b="1" dirty="0">
                <a:effectLst>
                  <a:outerShdw blurRad="38100" dist="38100" dir="2700000" algn="tl">
                    <a:srgbClr val="000000">
                      <a:alpha val="43137"/>
                    </a:srgbClr>
                  </a:outerShdw>
                </a:effectLst>
              </a:rPr>
              <a:t>Nancy Stewart</a:t>
            </a:r>
          </a:p>
          <a:p>
            <a:pPr algn="ctr"/>
            <a:endParaRPr lang="en-US" sz="1900" dirty="0" smtClean="0">
              <a:effectLst>
                <a:outerShdw blurRad="38100" dist="38100" dir="2700000" algn="tl">
                  <a:srgbClr val="000000">
                    <a:alpha val="43137"/>
                  </a:srgbClr>
                </a:outerShdw>
              </a:effectLst>
            </a:endParaRPr>
          </a:p>
          <a:p>
            <a:pPr algn="ctr"/>
            <a:r>
              <a:rPr lang="en-US" sz="1900" dirty="0" smtClean="0">
                <a:effectLst>
                  <a:outerShdw blurRad="38100" dist="38100" dir="2700000" algn="tl">
                    <a:srgbClr val="000000">
                      <a:alpha val="43137"/>
                    </a:srgbClr>
                  </a:outerShdw>
                </a:effectLst>
              </a:rPr>
              <a:t>843-408-6251 </a:t>
            </a:r>
            <a:r>
              <a:rPr lang="en-US" sz="1900" dirty="0">
                <a:effectLst>
                  <a:outerShdw blurRad="38100" dist="38100" dir="2700000" algn="tl">
                    <a:srgbClr val="000000">
                      <a:alpha val="43137"/>
                    </a:srgbClr>
                  </a:outerShdw>
                </a:effectLst>
              </a:rPr>
              <a:t>M</a:t>
            </a:r>
          </a:p>
          <a:p>
            <a:pPr algn="ctr"/>
            <a:r>
              <a:rPr lang="en-US" sz="1900" dirty="0">
                <a:effectLst>
                  <a:outerShdw blurRad="38100" dist="38100" dir="2700000" algn="tl">
                    <a:srgbClr val="000000">
                      <a:alpha val="43137"/>
                    </a:srgbClr>
                  </a:outerShdw>
                </a:effectLst>
              </a:rPr>
              <a:t>knstewart81@gmail.com</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870948"/>
            <a:ext cx="1687679" cy="10332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686800" y="7543800"/>
            <a:ext cx="2857500" cy="738664"/>
          </a:xfrm>
          <a:prstGeom prst="rect">
            <a:avLst/>
          </a:prstGeom>
        </p:spPr>
        <p:txBody>
          <a:bodyPr wrap="square" anchor="ctr">
            <a:spAutoFit/>
          </a:bodyPr>
          <a:lstStyle/>
          <a:p>
            <a:pPr algn="ctr"/>
            <a:r>
              <a:rPr lang="en-US" sz="1400" dirty="0">
                <a:solidFill>
                  <a:schemeClr val="bg1"/>
                </a:solidFill>
              </a:rPr>
              <a:t>B C D Properties LLC</a:t>
            </a:r>
          </a:p>
          <a:p>
            <a:pPr algn="ctr"/>
            <a:r>
              <a:rPr lang="en-US" sz="1400" dirty="0">
                <a:solidFill>
                  <a:schemeClr val="bg1"/>
                </a:solidFill>
              </a:rPr>
              <a:t>123 Piccadilly Loop</a:t>
            </a:r>
          </a:p>
          <a:p>
            <a:pPr algn="ctr"/>
            <a:r>
              <a:rPr lang="en-US" sz="1400" dirty="0">
                <a:solidFill>
                  <a:schemeClr val="bg1"/>
                </a:solidFill>
              </a:rPr>
              <a:t>Summerville, SC 29483</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38345"/>
            <a:ext cx="1280160" cy="962457"/>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8448" y="4238347"/>
            <a:ext cx="1280160" cy="962457"/>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6896" y="4238347"/>
            <a:ext cx="1280160" cy="962457"/>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5344" y="4238347"/>
            <a:ext cx="1280160" cy="962457"/>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93792" y="4238347"/>
            <a:ext cx="1280160" cy="962457"/>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92240" y="4238346"/>
            <a:ext cx="1280160" cy="962457"/>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0" y="3646993"/>
            <a:ext cx="3886200" cy="338554"/>
          </a:xfrm>
          <a:prstGeom prst="rect">
            <a:avLst/>
          </a:prstGeom>
        </p:spPr>
        <p:txBody>
          <a:bodyPr>
            <a:spAutoFit/>
          </a:bodyPr>
          <a:lstStyle/>
          <a:p>
            <a:r>
              <a:rPr lang="en-US" sz="1600" dirty="0">
                <a:effectLst>
                  <a:outerShdw blurRad="38100" dist="38100" dir="2700000" algn="tl">
                    <a:srgbClr val="000000">
                      <a:alpha val="43137"/>
                    </a:srgbClr>
                  </a:outerShdw>
                </a:effectLst>
              </a:rPr>
              <a:t>3 Bedrooms | 2½ Baths | 2,552 </a:t>
            </a:r>
            <a:r>
              <a:rPr lang="en-US" sz="1600" dirty="0" err="1">
                <a:effectLst>
                  <a:outerShdw blurRad="38100" dist="38100" dir="2700000" algn="tl">
                    <a:srgbClr val="000000">
                      <a:alpha val="43137"/>
                    </a:srgbClr>
                  </a:outerShdw>
                </a:effectLst>
              </a:rPr>
              <a:t>Sq</a:t>
            </a:r>
            <a:r>
              <a:rPr lang="en-US" sz="1600" dirty="0">
                <a:effectLst>
                  <a:outerShdw blurRad="38100" dist="38100" dir="2700000" algn="tl">
                    <a:srgbClr val="000000">
                      <a:alpha val="43137"/>
                    </a:srgbClr>
                  </a:outerShdw>
                </a:effectLst>
              </a:rPr>
              <a:t> Ft</a:t>
            </a:r>
          </a:p>
        </p:txBody>
      </p:sp>
      <p:sp>
        <p:nvSpPr>
          <p:cNvPr id="6" name="Rectangle 5"/>
          <p:cNvSpPr/>
          <p:nvPr/>
        </p:nvSpPr>
        <p:spPr>
          <a:xfrm>
            <a:off x="-7620" y="1524000"/>
            <a:ext cx="3886200" cy="2062103"/>
          </a:xfrm>
          <a:prstGeom prst="rect">
            <a:avLst/>
          </a:prstGeom>
        </p:spPr>
        <p:txBody>
          <a:bodyPr>
            <a:spAutoFit/>
          </a:bodyPr>
          <a:lstStyle/>
          <a:p>
            <a:r>
              <a:rPr lang="en-US" sz="3200" dirty="0">
                <a:effectLst>
                  <a:outerShdw blurRad="38100" dist="38100" dir="2700000" algn="tl">
                    <a:srgbClr val="000000">
                      <a:alpha val="43137"/>
                    </a:srgbClr>
                  </a:outerShdw>
                </a:effectLst>
              </a:rPr>
              <a:t>3518 Old Ferry Rd </a:t>
            </a:r>
          </a:p>
          <a:p>
            <a:r>
              <a:rPr lang="en-US" sz="2400" dirty="0">
                <a:effectLst>
                  <a:outerShdw blurRad="38100" dist="38100" dir="2700000" algn="tl">
                    <a:srgbClr val="000000">
                      <a:alpha val="43137"/>
                    </a:srgbClr>
                  </a:outerShdw>
                </a:effectLst>
              </a:rPr>
              <a:t>Shell Point </a:t>
            </a:r>
          </a:p>
          <a:p>
            <a:r>
              <a:rPr lang="en-US" sz="2400" dirty="0">
                <a:effectLst>
                  <a:outerShdw blurRad="38100" dist="38100" dir="2700000" algn="tl">
                    <a:srgbClr val="000000">
                      <a:alpha val="43137"/>
                    </a:srgbClr>
                  </a:outerShdw>
                </a:effectLst>
              </a:rPr>
              <a:t>Johns Island, SC </a:t>
            </a:r>
          </a:p>
          <a:p>
            <a:r>
              <a:rPr lang="en-US" sz="2400" dirty="0">
                <a:effectLst>
                  <a:outerShdw blurRad="38100" dist="38100" dir="2700000" algn="tl">
                    <a:srgbClr val="000000">
                      <a:alpha val="43137"/>
                    </a:srgbClr>
                  </a:outerShdw>
                </a:effectLst>
              </a:rPr>
              <a:t>MLS# 1402775 </a:t>
            </a:r>
          </a:p>
          <a:p>
            <a:r>
              <a:rPr lang="en-US" sz="2400" dirty="0">
                <a:effectLst>
                  <a:outerShdw blurRad="38100" dist="38100" dir="2700000" algn="tl">
                    <a:srgbClr val="000000">
                      <a:alpha val="43137"/>
                    </a:srgbClr>
                  </a:outerShdw>
                </a:effectLst>
              </a:rPr>
              <a:t>$</a:t>
            </a:r>
            <a:r>
              <a:rPr lang="en-US" sz="2400" dirty="0" smtClean="0">
                <a:effectLst>
                  <a:outerShdw blurRad="38100" dist="38100" dir="2700000" algn="tl">
                    <a:srgbClr val="000000">
                      <a:alpha val="43137"/>
                    </a:srgbClr>
                  </a:outerShdw>
                </a:effectLst>
              </a:rPr>
              <a:t>329,000 </a:t>
            </a:r>
            <a:endParaRPr lang="en-US" sz="2400" dirty="0">
              <a:effectLst>
                <a:outerShdw blurRad="38100" dist="38100" dir="2700000" algn="tl">
                  <a:srgbClr val="000000">
                    <a:alpha val="43137"/>
                  </a:srgbClr>
                </a:outerShdw>
              </a:effectLst>
            </a:endParaRPr>
          </a:p>
        </p:txBody>
      </p:sp>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3895344" y="1325880"/>
            <a:ext cx="3861816" cy="289636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0" y="5200804"/>
            <a:ext cx="7772400" cy="3416320"/>
          </a:xfrm>
          <a:prstGeom prst="rect">
            <a:avLst/>
          </a:prstGeom>
        </p:spPr>
        <p:txBody>
          <a:bodyPr wrap="square">
            <a:spAutoFit/>
          </a:bodyPr>
          <a:lstStyle/>
          <a:p>
            <a:pPr algn="ctr"/>
            <a:r>
              <a:rPr lang="en-US" sz="1800" dirty="0"/>
              <a:t>Exceptional custom home near the Intracoastal Waterway and </a:t>
            </a:r>
            <a:r>
              <a:rPr lang="en-US" sz="1800" dirty="0" err="1"/>
              <a:t>Limehouse</a:t>
            </a:r>
            <a:r>
              <a:rPr lang="en-US" sz="1800" dirty="0"/>
              <a:t> boat landing. 3 </a:t>
            </a:r>
            <a:r>
              <a:rPr lang="en-US" sz="1800" dirty="0" err="1"/>
              <a:t>bdrm</a:t>
            </a:r>
            <a:r>
              <a:rPr lang="en-US" sz="1800" dirty="0"/>
              <a:t>, 2.5 bath on corner lot. Mature landscaping. Spacious kitchen with solid surface counters and eat-in dining. Living room with gas fireplace opens into formal dining room. Gleaming hardwoods. Private master bedroom suite has his and hers custom closets and large remodeled master bath with granite and custom tile and cabinetry. Two car garage has extra bay for golf cart/boat. Staircase to newly renovated media room, which includes updated half bath along with wet bar with granite counter. Unfinished attic provides much room to expand living space. Outside landscaping includes custom walking bridge, covered rear porch, and full front porch allowing for excellent view. This house is located in a secluded, mature neighborhood. The custom work in this house is EXCEPTIONAL! Recently appraised and priced accordingly.</a:t>
            </a:r>
          </a:p>
        </p:txBody>
      </p:sp>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51101" y="8870949"/>
            <a:ext cx="1121299" cy="1033272"/>
          </a:xfrm>
          <a:prstGeom prst="rect">
            <a:avLst/>
          </a:prstGeom>
        </p:spPr>
      </p:pic>
    </p:spTree>
    <p:extLst>
      <p:ext uri="{BB962C8B-B14F-4D97-AF65-F5344CB8AC3E}">
        <p14:creationId xmlns:p14="http://schemas.microsoft.com/office/powerpoint/2010/main" val="151570172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TotalTime>
  <Words>209</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Agent Open House! Thursday, August 21 4-6 pm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cp:revision>
  <dcterms:created xsi:type="dcterms:W3CDTF">2006-08-16T00:00:00Z</dcterms:created>
  <dcterms:modified xsi:type="dcterms:W3CDTF">2014-08-14T15:24:38Z</dcterms:modified>
</cp:coreProperties>
</file>