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5" d="100"/>
          <a:sy n="95" d="100"/>
        </p:scale>
        <p:origin x="-1122" y="-13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g"/><Relationship Id="rId5" Type="http://schemas.openxmlformats.org/officeDocument/2006/relationships/image" Target="../media/image4.jpeg"/><Relationship Id="rId10" Type="http://schemas.openxmlformats.org/officeDocument/2006/relationships/image" Target="../media/image9.jp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22" y="8458200"/>
            <a:ext cx="7772400" cy="1621656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2722" y="0"/>
            <a:ext cx="7772400" cy="1143000"/>
          </a:xfrm>
        </p:spPr>
        <p:txBody>
          <a:bodyPr anchor="t">
            <a:noAutofit/>
          </a:bodyPr>
          <a:lstStyle/>
          <a:p>
            <a:r>
              <a:rPr lang="en-US" sz="4000" i="1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75000"/>
                  </a:schemeClr>
                </a:solidFill>
                <a:effectLst>
                  <a:innerShdw blurRad="114300">
                    <a:prstClr val="black"/>
                  </a:innerShdw>
                </a:effectLst>
                <a:latin typeface="Adobe Caslon Pro" pitchFamily="18" charset="0"/>
              </a:rPr>
              <a:t>Open </a:t>
            </a:r>
            <a:r>
              <a:rPr lang="en-US" sz="4000" i="1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75000"/>
                  </a:schemeClr>
                </a:solidFill>
                <a:effectLst>
                  <a:innerShdw blurRad="114300">
                    <a:prstClr val="black"/>
                  </a:innerShdw>
                </a:effectLst>
                <a:latin typeface="Adobe Caslon Pro" pitchFamily="18" charset="0"/>
              </a:rPr>
              <a:t>House - Thursday, April 30th</a:t>
            </a:r>
            <a:r>
              <a:rPr lang="en-US" sz="2800" i="1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75000"/>
                  </a:schemeClr>
                </a:solidFill>
                <a:effectLst>
                  <a:innerShdw blurRad="114300">
                    <a:prstClr val="black"/>
                  </a:innerShdw>
                </a:effectLst>
                <a:latin typeface="Adobe Caslon Pro" pitchFamily="18" charset="0"/>
              </a:rPr>
              <a:t/>
            </a:r>
            <a:br>
              <a:rPr lang="en-US" sz="2800" i="1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75000"/>
                  </a:schemeClr>
                </a:solidFill>
                <a:effectLst>
                  <a:innerShdw blurRad="114300">
                    <a:prstClr val="black"/>
                  </a:innerShdw>
                </a:effectLst>
                <a:latin typeface="Adobe Caslon Pro" pitchFamily="18" charset="0"/>
              </a:rPr>
            </a:br>
            <a:r>
              <a:rPr lang="en-US" sz="2800" i="1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75000"/>
                  </a:schemeClr>
                </a:solidFill>
                <a:effectLst>
                  <a:innerShdw blurRad="114300">
                    <a:prstClr val="black"/>
                  </a:innerShdw>
                </a:effectLst>
                <a:latin typeface="Adobe Caslon Pro" pitchFamily="18" charset="0"/>
              </a:rPr>
              <a:t>Lunch will </a:t>
            </a:r>
            <a:r>
              <a:rPr lang="en-US" sz="2800" i="1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75000"/>
                  </a:schemeClr>
                </a:solidFill>
                <a:effectLst>
                  <a:innerShdw blurRad="114300">
                    <a:prstClr val="black"/>
                  </a:innerShdw>
                </a:effectLst>
                <a:latin typeface="Adobe Caslon Pro" pitchFamily="18" charset="0"/>
              </a:rPr>
              <a:t>be served </a:t>
            </a:r>
            <a:r>
              <a:rPr lang="en-US" sz="2800" i="1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75000"/>
                  </a:schemeClr>
                </a:solidFill>
                <a:effectLst>
                  <a:innerShdw blurRad="114300">
                    <a:prstClr val="black"/>
                  </a:innerShdw>
                </a:effectLst>
                <a:latin typeface="Adobe Caslon Pro" pitchFamily="18" charset="0"/>
              </a:rPr>
              <a:t>11:30am- 2:00pm</a:t>
            </a:r>
            <a:endParaRPr lang="en-US" sz="2000" i="1" dirty="0">
              <a:ln>
                <a:solidFill>
                  <a:schemeClr val="bg2">
                    <a:lumMod val="50000"/>
                  </a:schemeClr>
                </a:solidFill>
              </a:ln>
              <a:solidFill>
                <a:schemeClr val="bg2">
                  <a:lumMod val="75000"/>
                </a:schemeClr>
              </a:solidFill>
              <a:effectLst>
                <a:innerShdw blurRad="114300">
                  <a:prstClr val="black"/>
                </a:innerShdw>
              </a:effectLst>
              <a:latin typeface="Adobe Caslon Pro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533653"/>
            <a:ext cx="7766957" cy="1932066"/>
          </a:xfrm>
        </p:spPr>
        <p:txBody>
          <a:bodyPr anchor="ctr">
            <a:noAutofit/>
          </a:bodyPr>
          <a:lstStyle/>
          <a:p>
            <a:r>
              <a:rPr lang="en-US" sz="2000" dirty="0">
                <a:solidFill>
                  <a:schemeClr val="bg2">
                    <a:lumMod val="25000"/>
                  </a:schemeClr>
                </a:solidFill>
                <a:latin typeface="Adobe Devanagari" pitchFamily="18" charset="0"/>
                <a:cs typeface="Adobe Devanagari" pitchFamily="18" charset="0"/>
              </a:rPr>
              <a:t>*Beautiful Home on Lagoon</a:t>
            </a:r>
          </a:p>
          <a:p>
            <a:r>
              <a:rPr lang="en-US" sz="2000" dirty="0">
                <a:solidFill>
                  <a:schemeClr val="bg2">
                    <a:lumMod val="25000"/>
                  </a:schemeClr>
                </a:solidFill>
                <a:latin typeface="Adobe Devanagari" pitchFamily="18" charset="0"/>
                <a:cs typeface="Adobe Devanagari" pitchFamily="18" charset="0"/>
              </a:rPr>
              <a:t>*Wide Open Floor Plan with Hardwoods</a:t>
            </a:r>
          </a:p>
          <a:p>
            <a:r>
              <a:rPr lang="en-US" sz="2000" dirty="0">
                <a:solidFill>
                  <a:schemeClr val="bg2">
                    <a:lumMod val="25000"/>
                  </a:schemeClr>
                </a:solidFill>
                <a:latin typeface="Adobe Devanagari" pitchFamily="18" charset="0"/>
                <a:cs typeface="Adobe Devanagari" pitchFamily="18" charset="0"/>
              </a:rPr>
              <a:t>*Updated Kitchen with New Stainless Appliances</a:t>
            </a:r>
          </a:p>
          <a:p>
            <a:r>
              <a:rPr lang="en-US" sz="2000" dirty="0">
                <a:solidFill>
                  <a:schemeClr val="bg2">
                    <a:lumMod val="25000"/>
                  </a:schemeClr>
                </a:solidFill>
                <a:latin typeface="Adobe Devanagari" pitchFamily="18" charset="0"/>
                <a:cs typeface="Adobe Devanagari" pitchFamily="18" charset="0"/>
              </a:rPr>
              <a:t>*Screened in Porch overlooking Lagoon</a:t>
            </a:r>
          </a:p>
          <a:p>
            <a:r>
              <a:rPr lang="en-US" sz="2000" dirty="0">
                <a:solidFill>
                  <a:schemeClr val="bg2">
                    <a:lumMod val="25000"/>
                  </a:schemeClr>
                </a:solidFill>
                <a:latin typeface="Adobe Devanagari" pitchFamily="18" charset="0"/>
                <a:cs typeface="Adobe Devanagari" pitchFamily="18" charset="0"/>
              </a:rPr>
              <a:t>*Garage with Huge Storage Area and Workshop</a:t>
            </a:r>
            <a:endParaRPr lang="en-US" sz="2000" dirty="0">
              <a:solidFill>
                <a:schemeClr val="bg2">
                  <a:lumMod val="25000"/>
                </a:schemeClr>
              </a:solidFill>
              <a:latin typeface="Adobe Devanagari" pitchFamily="18" charset="0"/>
              <a:cs typeface="Adobe Devanagari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5357" y="8945954"/>
            <a:ext cx="2590800" cy="645012"/>
          </a:xfrm>
          <a:prstGeom prst="rect">
            <a:avLst/>
          </a:prstGeom>
          <a:effectLst>
            <a:innerShdw blurRad="114300">
              <a:prstClr val="black"/>
            </a:innerShdw>
          </a:effectLst>
        </p:spPr>
      </p:pic>
      <p:sp>
        <p:nvSpPr>
          <p:cNvPr id="6" name="Rectangle 5"/>
          <p:cNvSpPr/>
          <p:nvPr/>
        </p:nvSpPr>
        <p:spPr>
          <a:xfrm>
            <a:off x="-38100" y="8591352"/>
            <a:ext cx="3886200" cy="1354217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r>
              <a:rPr lang="en-US" sz="1800" b="1" dirty="0">
                <a:latin typeface="Adobe Caslon Pro" pitchFamily="18" charset="0"/>
              </a:rPr>
              <a:t>Edmund Major</a:t>
            </a:r>
          </a:p>
          <a:p>
            <a:endParaRPr lang="en-US" sz="1600" dirty="0" smtClean="0">
              <a:latin typeface="Adobe Caslon Pro" pitchFamily="18" charset="0"/>
            </a:endParaRPr>
          </a:p>
          <a:p>
            <a:r>
              <a:rPr lang="en-US" sz="1600" dirty="0" smtClean="0">
                <a:latin typeface="Adobe Caslon Pro" pitchFamily="18" charset="0"/>
              </a:rPr>
              <a:t>843-343-6666 C</a:t>
            </a:r>
            <a:r>
              <a:rPr lang="en-US" sz="1600" dirty="0">
                <a:latin typeface="Adobe Caslon Pro" pitchFamily="18" charset="0"/>
              </a:rPr>
              <a:t/>
            </a:r>
            <a:br>
              <a:rPr lang="en-US" sz="1600" dirty="0">
                <a:latin typeface="Adobe Caslon Pro" pitchFamily="18" charset="0"/>
              </a:rPr>
            </a:br>
            <a:r>
              <a:rPr lang="en-US" sz="1600" dirty="0" smtClean="0">
                <a:latin typeface="Adobe Caslon Pro" pitchFamily="18" charset="0"/>
              </a:rPr>
              <a:t>edmund@flywaysc.com</a:t>
            </a:r>
          </a:p>
          <a:p>
            <a:r>
              <a:rPr lang="en-US" sz="1600" dirty="0" smtClean="0">
                <a:latin typeface="Adobe Caslon Pro" pitchFamily="18" charset="0"/>
              </a:rPr>
              <a:t>www.flywaysc.com </a:t>
            </a:r>
            <a:endParaRPr lang="en-US" sz="1600" dirty="0">
              <a:latin typeface="Adobe Caslon Pro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911600" y="8606741"/>
            <a:ext cx="3886200" cy="1323439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r"/>
            <a:r>
              <a:rPr lang="en-US" sz="1600" dirty="0">
                <a:latin typeface="Adobe Caslon Pro" pitchFamily="18" charset="0"/>
              </a:rPr>
              <a:t>Flyway Real Estate, LLC</a:t>
            </a:r>
          </a:p>
          <a:p>
            <a:pPr algn="r"/>
            <a:r>
              <a:rPr lang="en-US" sz="1600" dirty="0">
                <a:latin typeface="Adobe Caslon Pro" pitchFamily="18" charset="0"/>
              </a:rPr>
              <a:t>1630 Meeting </a:t>
            </a:r>
            <a:r>
              <a:rPr lang="en-US" sz="1600" dirty="0" smtClean="0">
                <a:latin typeface="Adobe Caslon Pro" pitchFamily="18" charset="0"/>
              </a:rPr>
              <a:t>St.</a:t>
            </a:r>
            <a:br>
              <a:rPr lang="en-US" sz="1600" dirty="0" smtClean="0">
                <a:latin typeface="Adobe Caslon Pro" pitchFamily="18" charset="0"/>
              </a:rPr>
            </a:br>
            <a:r>
              <a:rPr lang="en-US" sz="1600" dirty="0" err="1" smtClean="0">
                <a:latin typeface="Adobe Caslon Pro" pitchFamily="18" charset="0"/>
              </a:rPr>
              <a:t>Bldg</a:t>
            </a:r>
            <a:r>
              <a:rPr lang="en-US" sz="1600" dirty="0" smtClean="0">
                <a:latin typeface="Adobe Caslon Pro" pitchFamily="18" charset="0"/>
              </a:rPr>
              <a:t> 1</a:t>
            </a:r>
          </a:p>
          <a:p>
            <a:pPr algn="r"/>
            <a:r>
              <a:rPr lang="en-US" sz="1600" dirty="0" err="1" smtClean="0">
                <a:latin typeface="Adobe Caslon Pro" pitchFamily="18" charset="0"/>
              </a:rPr>
              <a:t>Ste</a:t>
            </a:r>
            <a:r>
              <a:rPr lang="en-US" sz="1600" dirty="0" smtClean="0">
                <a:latin typeface="Adobe Caslon Pro" pitchFamily="18" charset="0"/>
              </a:rPr>
              <a:t> 302</a:t>
            </a:r>
          </a:p>
          <a:p>
            <a:pPr algn="r"/>
            <a:r>
              <a:rPr lang="en-US" sz="1600" dirty="0" smtClean="0">
                <a:latin typeface="Adobe Caslon Pro" pitchFamily="18" charset="0"/>
              </a:rPr>
              <a:t>Charleston</a:t>
            </a:r>
            <a:r>
              <a:rPr lang="en-US" sz="1600" dirty="0">
                <a:latin typeface="Adobe Caslon Pro" pitchFamily="18" charset="0"/>
              </a:rPr>
              <a:t>, SC </a:t>
            </a:r>
            <a:r>
              <a:rPr lang="en-US" sz="1600" dirty="0" smtClean="0">
                <a:latin typeface="Adobe Caslon Pro" pitchFamily="18" charset="0"/>
              </a:rPr>
              <a:t>29405</a:t>
            </a:r>
          </a:p>
        </p:txBody>
      </p:sp>
      <p:sp>
        <p:nvSpPr>
          <p:cNvPr id="9" name="Rectangle 8"/>
          <p:cNvSpPr/>
          <p:nvPr/>
        </p:nvSpPr>
        <p:spPr>
          <a:xfrm>
            <a:off x="626" y="1171946"/>
            <a:ext cx="776570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ln w="3175"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bg2">
                    <a:lumMod val="25000"/>
                  </a:schemeClr>
                </a:solidFill>
                <a:latin typeface="Adobe Caslon Pro" pitchFamily="18" charset="0"/>
              </a:rPr>
              <a:t>3518 Stockton </a:t>
            </a:r>
            <a:r>
              <a:rPr lang="en-US" sz="3200" b="1" dirty="0" smtClean="0">
                <a:ln w="3175"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bg2">
                    <a:lumMod val="25000"/>
                  </a:schemeClr>
                </a:solidFill>
                <a:latin typeface="Adobe Caslon Pro" pitchFamily="18" charset="0"/>
              </a:rPr>
              <a:t>Drive</a:t>
            </a:r>
          </a:p>
          <a:p>
            <a:pPr algn="ctr"/>
            <a:r>
              <a:rPr lang="en-US" b="1" dirty="0" smtClean="0">
                <a:ln w="3175"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bg2">
                    <a:lumMod val="25000"/>
                  </a:schemeClr>
                </a:solidFill>
                <a:latin typeface="Adobe Caslon Pro" pitchFamily="18" charset="0"/>
              </a:rPr>
              <a:t>Mount </a:t>
            </a:r>
            <a:r>
              <a:rPr lang="en-US" b="1" dirty="0">
                <a:ln w="3175"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bg2">
                    <a:lumMod val="25000"/>
                  </a:schemeClr>
                </a:solidFill>
                <a:latin typeface="Adobe Caslon Pro" pitchFamily="18" charset="0"/>
              </a:rPr>
              <a:t>Pleasant </a:t>
            </a:r>
            <a:r>
              <a:rPr lang="en-US" b="1" dirty="0" smtClean="0">
                <a:ln w="3175"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bg2">
                    <a:lumMod val="25000"/>
                  </a:schemeClr>
                </a:solidFill>
                <a:latin typeface="Adobe Caslon Pro" pitchFamily="18" charset="0"/>
              </a:rPr>
              <a:t>- MLS# 15010443 - </a:t>
            </a:r>
            <a:r>
              <a:rPr lang="en-US" b="1" dirty="0">
                <a:ln w="3175"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bg2">
                    <a:lumMod val="25000"/>
                  </a:schemeClr>
                </a:solidFill>
                <a:latin typeface="Adobe Caslon Pro" pitchFamily="18" charset="0"/>
              </a:rPr>
              <a:t>$535,000</a:t>
            </a:r>
          </a:p>
        </p:txBody>
      </p:sp>
      <p:grpSp>
        <p:nvGrpSpPr>
          <p:cNvPr id="18" name="Group 17"/>
          <p:cNvGrpSpPr/>
          <p:nvPr/>
        </p:nvGrpSpPr>
        <p:grpSpPr>
          <a:xfrm>
            <a:off x="61482" y="7494666"/>
            <a:ext cx="7642488" cy="963534"/>
            <a:chOff x="64204" y="7163091"/>
            <a:chExt cx="7642488" cy="963534"/>
          </a:xfrm>
        </p:grpSpPr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204" y="7163091"/>
              <a:ext cx="1444295" cy="963534"/>
            </a:xfrm>
            <a:prstGeom prst="rect">
              <a:avLst/>
            </a:prstGeom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15633" y="7163091"/>
              <a:ext cx="1441286" cy="963534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65406" y="7163091"/>
              <a:ext cx="1441286" cy="963534"/>
            </a:xfrm>
            <a:prstGeom prst="rect">
              <a:avLst/>
            </a:prstGeom>
          </p:spPr>
        </p:pic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13976" y="7163091"/>
              <a:ext cx="1444295" cy="963534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64052" y="7163091"/>
              <a:ext cx="1444295" cy="963534"/>
            </a:xfrm>
            <a:prstGeom prst="rect">
              <a:avLst/>
            </a:prstGeom>
          </p:spPr>
        </p:pic>
      </p:grpSp>
      <p:grpSp>
        <p:nvGrpSpPr>
          <p:cNvPr id="19" name="Group 18"/>
          <p:cNvGrpSpPr/>
          <p:nvPr/>
        </p:nvGrpSpPr>
        <p:grpSpPr>
          <a:xfrm>
            <a:off x="37365" y="2093444"/>
            <a:ext cx="7726892" cy="3411263"/>
            <a:chOff x="37365" y="2075137"/>
            <a:chExt cx="7726892" cy="3411263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365" y="2075137"/>
              <a:ext cx="5102680" cy="3411263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78856" y="2075139"/>
              <a:ext cx="2585401" cy="1728402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78858" y="3757999"/>
              <a:ext cx="2585399" cy="1728401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</p:grpSp>
      <p:sp>
        <p:nvSpPr>
          <p:cNvPr id="17" name="Rectangle 16"/>
          <p:cNvSpPr/>
          <p:nvPr/>
        </p:nvSpPr>
        <p:spPr>
          <a:xfrm>
            <a:off x="-8001000" y="7867527"/>
            <a:ext cx="7772400" cy="369332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anchor="ctr">
            <a:spAutoFit/>
          </a:bodyPr>
          <a:lstStyle/>
          <a:p>
            <a:pPr algn="ctr"/>
            <a:r>
              <a:rPr lang="en-US" sz="1800" dirty="0" smtClean="0">
                <a:ln>
                  <a:solidFill>
                    <a:schemeClr val="bg2">
                      <a:lumMod val="25000"/>
                    </a:schemeClr>
                  </a:solidFill>
                </a:ln>
                <a:solidFill>
                  <a:schemeClr val="bg2">
                    <a:lumMod val="25000"/>
                  </a:schemeClr>
                </a:solidFill>
                <a:latin typeface="Adobe Caslon Pro" pitchFamily="18" charset="0"/>
              </a:rPr>
              <a:t>Visit www.1609poinsettaroad.com for more info and photos</a:t>
            </a:r>
            <a:endParaRPr lang="en-US" sz="1800" dirty="0">
              <a:ln>
                <a:solidFill>
                  <a:schemeClr val="bg2">
                    <a:lumMod val="25000"/>
                  </a:schemeClr>
                </a:solidFill>
              </a:ln>
              <a:solidFill>
                <a:schemeClr val="bg2">
                  <a:lumMod val="25000"/>
                </a:schemeClr>
              </a:solidFill>
              <a:latin typeface="Adobe Caslon Pro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46089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72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Open House - Thursday, April 30th Lunch will be served 11:30am- 2:00pm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Agent Open House Lunch to be served · 10/23/14 11-1:30</dc:title>
  <dc:creator>CVH360</dc:creator>
  <cp:lastModifiedBy>atp1313@gmail.com</cp:lastModifiedBy>
  <cp:revision>12</cp:revision>
  <dcterms:created xsi:type="dcterms:W3CDTF">2006-08-16T00:00:00Z</dcterms:created>
  <dcterms:modified xsi:type="dcterms:W3CDTF">2015-04-27T16:16:12Z</dcterms:modified>
</cp:coreProperties>
</file>