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317" y="228600"/>
            <a:ext cx="3916483" cy="3916483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4145083"/>
            <a:ext cx="7773611" cy="3117265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Well maintained brick home that sits on almost 3/4 of an acre in Eutawville! </a:t>
            </a:r>
          </a:p>
          <a:p>
            <a:endParaRPr lang="en-US" sz="1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The work is already done for you. </a:t>
            </a:r>
          </a:p>
          <a:p>
            <a:endParaRPr lang="en-US" sz="1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Come see this jewel today.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-16351" y="9259905"/>
            <a:ext cx="777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b="1" dirty="0">
                <a:latin typeface="Georgia" panose="02040502050405020303" pitchFamily="18" charset="0"/>
              </a:rPr>
              <a:t>Carla C Davis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</a:rPr>
              <a:t>Mobile - (843) 437-4873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</a:rPr>
              <a:t>gaweber@tds.net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7377" y="9273334"/>
            <a:ext cx="1352870" cy="619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76405" y="9282988"/>
            <a:ext cx="20773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latin typeface="Georgia" panose="02040502050405020303" pitchFamily="18" charset="0"/>
              </a:rPr>
              <a:t>AgentOwned Premiere Group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141 A N. Main Street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Summerville, SC 29483</a:t>
            </a:r>
          </a:p>
        </p:txBody>
      </p:sp>
      <p:sp>
        <p:nvSpPr>
          <p:cNvPr id="5" name="Rectangle 4"/>
          <p:cNvSpPr/>
          <p:nvPr/>
        </p:nvSpPr>
        <p:spPr>
          <a:xfrm>
            <a:off x="4341750" y="1125012"/>
            <a:ext cx="3430649" cy="212365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sz="2400" b="1" dirty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351 </a:t>
            </a:r>
            <a:r>
              <a:rPr lang="en-US" sz="2400" b="1" dirty="0" err="1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Lullwater</a:t>
            </a:r>
            <a:r>
              <a:rPr lang="en-US" sz="2400" b="1" dirty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 Road</a:t>
            </a:r>
          </a:p>
          <a:p>
            <a:pPr algn="r"/>
            <a:endParaRPr lang="fr-FR" dirty="0">
              <a:ln>
                <a:solidFill>
                  <a:schemeClr val="bg1">
                    <a:lumMod val="95000"/>
                  </a:schemeClr>
                </a:solidFill>
              </a:ln>
              <a:solidFill>
                <a:schemeClr val="bg1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pPr algn="r"/>
            <a:r>
              <a:rPr lang="fr-FR" dirty="0" err="1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Eutawville</a:t>
            </a:r>
            <a:r>
              <a:rPr lang="fr-FR" dirty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, SC 29048</a:t>
            </a:r>
          </a:p>
          <a:p>
            <a:pPr algn="r"/>
            <a:r>
              <a:rPr lang="fr-FR" dirty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MLS# 16027684</a:t>
            </a:r>
          </a:p>
          <a:p>
            <a:pPr algn="r"/>
            <a:r>
              <a:rPr lang="fr-FR" dirty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$114,900</a:t>
            </a:r>
          </a:p>
          <a:p>
            <a:pPr algn="r"/>
            <a:endParaRPr lang="fr-FR" sz="1400" dirty="0">
              <a:ln>
                <a:solidFill>
                  <a:schemeClr val="bg1">
                    <a:lumMod val="95000"/>
                  </a:schemeClr>
                </a:solidFill>
              </a:ln>
              <a:solidFill>
                <a:schemeClr val="bg1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pPr algn="r"/>
            <a:r>
              <a:rPr lang="fr-FR" sz="1400" dirty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3 </a:t>
            </a:r>
            <a:r>
              <a:rPr lang="fr-FR" sz="1400" dirty="0" err="1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Bedrooms</a:t>
            </a:r>
            <a:r>
              <a:rPr lang="fr-FR" sz="1400" dirty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 | 2 Baths | 1,350sf</a:t>
            </a:r>
            <a:endParaRPr lang="en-US" sz="1400" dirty="0">
              <a:ln>
                <a:solidFill>
                  <a:schemeClr val="bg1">
                    <a:lumMod val="95000"/>
                  </a:schemeClr>
                </a:solidFill>
              </a:ln>
              <a:solidFill>
                <a:schemeClr val="bg1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95249" y="7262348"/>
            <a:ext cx="1644723" cy="1644723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876" y="7262348"/>
            <a:ext cx="1644723" cy="1644723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944505" y="904177"/>
            <a:ext cx="1224238" cy="9144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0503" y="7262348"/>
            <a:ext cx="1644723" cy="1644723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8129" y="7262348"/>
            <a:ext cx="1668071" cy="1644723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71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28</cp:revision>
  <dcterms:created xsi:type="dcterms:W3CDTF">2006-08-16T00:00:00Z</dcterms:created>
  <dcterms:modified xsi:type="dcterms:W3CDTF">2016-10-26T14:06:32Z</dcterms:modified>
</cp:coreProperties>
</file>