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78" d="100"/>
          <a:sy n="78" d="100"/>
        </p:scale>
        <p:origin x="3018" y="15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665655" y="8352343"/>
            <a:ext cx="3649546" cy="6240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Kelly Snyder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843-457-5951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kelly.snyder@agentownedrealty.com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0" y="8352343"/>
            <a:ext cx="3657600" cy="6240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25" b="11925"/>
          <a:stretch/>
        </p:blipFill>
        <p:spPr>
          <a:xfrm>
            <a:off x="1295400" y="417295"/>
            <a:ext cx="4724400" cy="2398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7315199" cy="380999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2000" b="1" i="1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Broker's Open on Wednesday, August 20, 1 PM - 3 PM</a:t>
            </a:r>
            <a:endParaRPr lang="en-US" sz="2000" b="1" i="1" dirty="0">
              <a:ln w="3175">
                <a:noFill/>
              </a:ln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" y="4343400"/>
            <a:ext cx="7315199" cy="2743200"/>
          </a:xfrm>
          <a:solidFill>
            <a:srgbClr val="000000">
              <a:alpha val="50196"/>
            </a:srgbClr>
          </a:solidFill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Welcome to 351 Confederate Circle, a one of a kind property! Located in the beloved neighborhood of South Windermere, this home has everything you could dream of - proximity to beaches, shops, &amp; restaurants, an idyllic marsh view, mid-century modern architecture, and a contemporary design that perfectly blurs the lines between indoor &amp; outdoor living. Upon entering the home through custom French doors, you'll immediately be welcomed by a large open floor plan and gorgeous hardwoods. You'll gaze ahead to the full sliding Euro Doors that lead you to the expansive porch. The chef's kitchen boasts a custom kitchen island with leathered quartzite countertops, and a tailor-made espresso cabinet with wine fridge. The entertaining area is picture perfect w/ panoramic views and a luxurious bar ready to host all of your friends. Step out onto the back screened-in porch for sweeping Lowcountry scenery, vaulted ceilings, and solar-powered retractable screens.</a:t>
            </a:r>
          </a:p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This modern home is incredibly unique for the Charleston area. The marsh front lot is surrounded by both mature trees and stunning new landscaping equipped with lights &amp; irrigation. The expansive front porch features Ipe decking with three large sets of French doors, perfect for letting in natural light or opening up to enjoy a cross breeze through the home. 351 Confederate Circle was designed for those who love modern architecture and bringing the outdoors in. Schedule your showing today!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42231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948142"/>
            <a:ext cx="7315197" cy="190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2700602"/>
            <a:ext cx="718040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351 W Confederate Circle</a:t>
            </a:r>
          </a:p>
          <a:p>
            <a:pPr algn="ctr"/>
            <a:r>
              <a:rPr lang="en-US" sz="15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South Windermere | Charleston, SC 29407 | MLS# 25021855 | $2,995,000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D72013-C493-4293-2E53-B8485DD475E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86858" y="2438400"/>
            <a:ext cx="2025104" cy="135147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1784C7-4785-B1C2-15C0-315FD739F43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20168" y="6691071"/>
            <a:ext cx="779242" cy="10679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30AFA6-0460-EEE9-9FB5-D4D53247D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24800" y="5057304"/>
            <a:ext cx="1598533" cy="106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30D2F2-F145-A13E-9448-9FF03D7137F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91440" y="7162800"/>
            <a:ext cx="1737360" cy="10922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F581FCF-5E26-7B5E-35EC-95C45F46C158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24"/>
          <a:stretch>
            <a:fillRect/>
          </a:stretch>
        </p:blipFill>
        <p:spPr>
          <a:xfrm>
            <a:off x="1889760" y="7162801"/>
            <a:ext cx="1737360" cy="10922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D88D742-11E9-F6C3-918E-F77415517CAC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72"/>
          <a:stretch>
            <a:fillRect/>
          </a:stretch>
        </p:blipFill>
        <p:spPr>
          <a:xfrm>
            <a:off x="3688080" y="7162801"/>
            <a:ext cx="1737360" cy="10922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B0433D-0911-8B7A-F6C5-48BAC8C66B4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19"/>
          <a:stretch>
            <a:fillRect/>
          </a:stretch>
        </p:blipFill>
        <p:spPr>
          <a:xfrm>
            <a:off x="5486400" y="7162801"/>
            <a:ext cx="1737360" cy="109225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1922</TotalTime>
  <Words>317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Broker's Open on Wednesday, August 20, 1 PM - 3 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78</cp:revision>
  <dcterms:created xsi:type="dcterms:W3CDTF">2006-08-16T00:00:00Z</dcterms:created>
  <dcterms:modified xsi:type="dcterms:W3CDTF">2025-08-18T18:04:14Z</dcterms:modified>
</cp:coreProperties>
</file>