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1E1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125" d="100"/>
          <a:sy n="125" d="100"/>
        </p:scale>
        <p:origin x="246" y="1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5/10/2017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5/10/2017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5/10/2017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5/10/2017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13" Type="http://schemas.openxmlformats.org/officeDocument/2006/relationships/image" Target="../media/image12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12" Type="http://schemas.openxmlformats.org/officeDocument/2006/relationships/image" Target="../media/image11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jpeg"/><Relationship Id="rId10" Type="http://schemas.openxmlformats.org/officeDocument/2006/relationships/image" Target="../media/image9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Relationship Id="rId14" Type="http://schemas.openxmlformats.org/officeDocument/2006/relationships/image" Target="../media/image1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6346" y="152400"/>
            <a:ext cx="4418365" cy="2945576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24334" y="4391642"/>
            <a:ext cx="914400" cy="60960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92322" y="4391642"/>
            <a:ext cx="914400" cy="60960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6346" y="4391642"/>
            <a:ext cx="914400" cy="60960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346" y="2617024"/>
            <a:ext cx="4418365" cy="507176"/>
          </a:xfrm>
          <a:noFill/>
        </p:spPr>
        <p:txBody>
          <a:bodyPr anchor="ctr">
            <a:noAutofit/>
          </a:bodyPr>
          <a:lstStyle/>
          <a:p>
            <a:r>
              <a:rPr lang="en-US" sz="1800" b="1" i="1" dirty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  <a:effectLst>
                  <a:reflection blurRad="6350" stA="50000" endA="300" endPos="50000" dist="29997" dir="5400000" sy="-100000" algn="bl" rotWithShape="0"/>
                </a:effectLst>
                <a:latin typeface="Century Gothic" panose="020B0502020202020204" pitchFamily="34" charset="0"/>
              </a:rPr>
              <a:t>Beautiful Home in Paddock Point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682852" y="1044953"/>
            <a:ext cx="4353008" cy="4946022"/>
          </a:xfrm>
        </p:spPr>
        <p:txBody>
          <a:bodyPr anchor="ctr">
            <a:noAutofit/>
          </a:bodyPr>
          <a:lstStyle/>
          <a:p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Charleston-Style home has double porches and offers tons of curb appeal that is situated on a quaint </a:t>
            </a:r>
            <a:r>
              <a:rPr lang="en-US" sz="1200" dirty="0" err="1">
                <a:solidFill>
                  <a:schemeClr val="bg2">
                    <a:lumMod val="25000"/>
                  </a:schemeClr>
                </a:solidFill>
                <a:latin typeface="+mj-lt"/>
              </a:rPr>
              <a:t>homesite</a:t>
            </a:r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 that backs up to a protected wooded area and overlooks a pond. This two-story home features three extra large bedrooms, two and a half baths, &amp; formal dining room. On the first floor a gracious foyer and hallway leads to a huge great room that opens to the kitchen with a long raised breakfast bar and island. You'll find gorgeous hardwood floors throughout the home except for the bathrooms upstairs . If you enjoy cooking, you will absolutely love this gourmet kitchen. The kitchen is appointed with many sophisticated features including beautiful granite </a:t>
            </a:r>
            <a:r>
              <a:rPr lang="en-US" sz="1200" dirty="0" err="1">
                <a:solidFill>
                  <a:schemeClr val="bg2">
                    <a:lumMod val="25000"/>
                  </a:schemeClr>
                </a:solidFill>
                <a:latin typeface="+mj-lt"/>
              </a:rPr>
              <a:t>countetops</a:t>
            </a:r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 finished with a ceramic tile backsplash, staggered-height cabinets with 4" crown molding, GE Stainless Steel Appliance including double oven, &amp; a very nice butler's pantry also finished with granite. There's also a music port with speakers offering distributed audio downstairs as well as the master bedroom with which you will find upstairs. The master suite is spacious and the </a:t>
            </a:r>
            <a:r>
              <a:rPr lang="en-US" sz="1200" dirty="0" err="1">
                <a:solidFill>
                  <a:schemeClr val="bg2">
                    <a:lumMod val="25000"/>
                  </a:schemeClr>
                </a:solidFill>
                <a:latin typeface="+mj-lt"/>
              </a:rPr>
              <a:t>luxurios</a:t>
            </a:r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 master bath features a double vanity, separate garden tub and oversized shower, as well as a separate water closet, and a large walk-in closet. Off the master bedroom is also where you will find the upstairs porch that already is equipped with ceiling fan, providing the perfect place to relax after a long day. Upstairs is where you will also find two more spacious bedrooms as well as a roomy laundry room with cabinets. This home truly has a lot of space to move around and really is the PERFECT home to entertain in or out on the large deck in the back that is surrounded by a 6 ft. Vinyl Fence. A detached two car garage completes this home.</a:t>
            </a:r>
            <a:endParaRPr lang="en-US" sz="1200" b="1" i="1" dirty="0">
              <a:solidFill>
                <a:schemeClr val="bg2">
                  <a:lumMod val="25000"/>
                </a:schemeClr>
              </a:solidFill>
              <a:latin typeface="+mj-lt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0" y="6059621"/>
            <a:ext cx="9144000" cy="8002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>
                <a:solidFill>
                  <a:srgbClr val="C00000"/>
                </a:solidFill>
              </a:rPr>
              <a:t>Bruce Miller</a:t>
            </a:r>
          </a:p>
          <a:p>
            <a:pPr algn="ctr"/>
            <a:r>
              <a:rPr lang="en-US" sz="1600" dirty="0">
                <a:solidFill>
                  <a:srgbClr val="C00000"/>
                </a:solidFill>
              </a:rPr>
              <a:t>charlestownehomes@comcast.net | (843) 813-4591 | www.charlestonlifestyle.com</a:t>
            </a:r>
          </a:p>
          <a:p>
            <a:pPr algn="ctr"/>
            <a:r>
              <a:rPr lang="en-US" sz="12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Brand Name Real Estate | </a:t>
            </a:r>
            <a:r>
              <a:rPr lang="fr-FR" sz="12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4 </a:t>
            </a:r>
            <a:r>
              <a:rPr lang="fr-FR" sz="1200" dirty="0" err="1">
                <a:solidFill>
                  <a:schemeClr val="accent2">
                    <a:lumMod val="60000"/>
                    <a:lumOff val="40000"/>
                  </a:schemeClr>
                </a:solidFill>
              </a:rPr>
              <a:t>Carriage</a:t>
            </a:r>
            <a:r>
              <a:rPr lang="fr-FR" sz="12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 Lane, Suite 106 | </a:t>
            </a:r>
            <a:r>
              <a:rPr lang="en-US" sz="12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Charleston, SC 29407</a:t>
            </a:r>
          </a:p>
        </p:txBody>
      </p:sp>
      <p:sp>
        <p:nvSpPr>
          <p:cNvPr id="15" name="Rectangle 14"/>
          <p:cNvSpPr/>
          <p:nvPr/>
        </p:nvSpPr>
        <p:spPr>
          <a:xfrm>
            <a:off x="4574712" y="152400"/>
            <a:ext cx="4569288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3522 Agape Court</a:t>
            </a:r>
            <a:br>
              <a:rPr 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</a:br>
            <a:r>
              <a:rPr lang="da-DK" sz="1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Ladson, SC 29456</a:t>
            </a:r>
          </a:p>
          <a:p>
            <a:pPr algn="ctr"/>
            <a:r>
              <a:rPr lang="da-DK" sz="1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MLS# 17013017 ~ $229,750</a:t>
            </a:r>
            <a:endParaRPr lang="en-US" sz="1600" b="1" i="1" dirty="0">
              <a:solidFill>
                <a:schemeClr val="tx1">
                  <a:lumMod val="85000"/>
                  <a:lumOff val="15000"/>
                </a:schemeClr>
              </a:solidFill>
              <a:latin typeface="Century Gothic" panose="020B0502020202020204" pitchFamily="34" charset="0"/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60311" y="4391642"/>
            <a:ext cx="914400" cy="60960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24334" y="5343274"/>
            <a:ext cx="914400" cy="60960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92322" y="5343274"/>
            <a:ext cx="914400" cy="60960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6346" y="5343274"/>
            <a:ext cx="914400" cy="60960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60311" y="5343274"/>
            <a:ext cx="914400" cy="60960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24334" y="3440009"/>
            <a:ext cx="914400" cy="60960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92322" y="3440009"/>
            <a:ext cx="914400" cy="60960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6346" y="3440009"/>
            <a:ext cx="914400" cy="60960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60311" y="3440009"/>
            <a:ext cx="914400" cy="60960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8667771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98</TotalTime>
  <Words>349</Words>
  <Application>Microsoft Office PowerPoint</Application>
  <PresentationFormat>On-screen Show (4:3)</PresentationFormat>
  <Paragraphs>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Century Gothic</vt:lpstr>
      <vt:lpstr>Office Theme</vt:lpstr>
      <vt:lpstr>Beautiful Home in Paddock 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Exclusive Custom Built Home</dc:title>
  <dc:creator>CVH360</dc:creator>
  <cp:lastModifiedBy>A. Thomas Price</cp:lastModifiedBy>
  <cp:revision>25</cp:revision>
  <dcterms:created xsi:type="dcterms:W3CDTF">2006-08-16T00:00:00Z</dcterms:created>
  <dcterms:modified xsi:type="dcterms:W3CDTF">2017-05-10T17:20:58Z</dcterms:modified>
</cp:coreProperties>
</file>