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104" y="1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6346" y="152400"/>
            <a:ext cx="4418365" cy="2945576"/>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4334" y="4391642"/>
            <a:ext cx="914400" cy="60960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92322" y="4391642"/>
            <a:ext cx="914400" cy="60960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346" y="4391642"/>
            <a:ext cx="914400" cy="609600"/>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156346" y="152400"/>
            <a:ext cx="4418365" cy="304800"/>
          </a:xfrm>
          <a:noFill/>
        </p:spPr>
        <p:txBody>
          <a:bodyPr anchor="ctr">
            <a:noAutofit/>
          </a:bodyPr>
          <a:lstStyle/>
          <a:p>
            <a:pPr algn="l"/>
            <a:r>
              <a:rPr lang="en-US" sz="1600" b="1" i="1" dirty="0">
                <a:solidFill>
                  <a:srgbClr val="FF0000"/>
                </a:solidFill>
                <a:effectLst/>
                <a:latin typeface="Century Gothic" panose="020B0502020202020204" pitchFamily="34" charset="0"/>
              </a:rPr>
              <a:t>Price Reduced In Paddock Point</a:t>
            </a:r>
          </a:p>
        </p:txBody>
      </p:sp>
      <p:sp>
        <p:nvSpPr>
          <p:cNvPr id="3" name="Subtitle 2"/>
          <p:cNvSpPr>
            <a:spLocks noGrp="1"/>
          </p:cNvSpPr>
          <p:nvPr>
            <p:ph type="subTitle" idx="1"/>
          </p:nvPr>
        </p:nvSpPr>
        <p:spPr>
          <a:xfrm>
            <a:off x="4574711" y="1044953"/>
            <a:ext cx="4569289" cy="4946022"/>
          </a:xfrm>
        </p:spPr>
        <p:txBody>
          <a:bodyPr anchor="ctr">
            <a:noAutofit/>
          </a:bodyPr>
          <a:lstStyle/>
          <a:p>
            <a:r>
              <a:rPr lang="en-US" sz="1100" dirty="0">
                <a:solidFill>
                  <a:schemeClr val="bg2">
                    <a:lumMod val="25000"/>
                  </a:schemeClr>
                </a:solidFill>
                <a:latin typeface="+mj-lt"/>
              </a:rPr>
              <a:t>New Price on this Stunning Charleston-Style home with double porches and offers tons of curb appeal that is situated on a quaint </a:t>
            </a:r>
            <a:r>
              <a:rPr lang="en-US" sz="1100" dirty="0" err="1">
                <a:solidFill>
                  <a:schemeClr val="bg2">
                    <a:lumMod val="25000"/>
                  </a:schemeClr>
                </a:solidFill>
                <a:latin typeface="+mj-lt"/>
              </a:rPr>
              <a:t>homesite</a:t>
            </a:r>
            <a:r>
              <a:rPr lang="en-US" sz="1100" dirty="0">
                <a:solidFill>
                  <a:schemeClr val="bg2">
                    <a:lumMod val="25000"/>
                  </a:schemeClr>
                </a:solidFill>
                <a:latin typeface="+mj-lt"/>
              </a:rPr>
              <a:t> that backs up to a protected wooded area and overlooks a pond. This two-story home features three extra large bedrooms, two and a half baths, &amp; formal dining room. On the first floor a gracious foyer and hallway leads to a huge great room that opens to the kitchen with a long raised breakfast bar and island. You'll find gorgeous hardwood floors throughout the home except for the bathrooms and laundry room upstairs . If you enjoy cooking, you will absolutely love this gourmet kitchen. The kitchen is appointed with many sophisticated features including beautiful granite countertops finished with a ceramic tile backsplash, staggered-height cabinets with 4" crown molding, GE Stainless Steel Appliances including double oven, &amp; a very nice butler's pantry also finished with granite. There's also a music port with speakers offering distributed audio downstairs as well as the master bedroom with which you will find upstairs. The master suite is spacious and the luxurious master bath features a double vanity, separate garden tub and oversized shower, as well as a separate water closet, and a large walk-in closet. Off the master bedroom is also where you will find the upstairs porch that already is equipped with ceiling fan, providing the perfect place to relax after a long day. Upstairs is where you will also find two more spacious bedrooms that the owners have added features to the closets as well as a roomy laundry room with cabinets. This home truly has a lot of space to move around and really is the PERFECT home to entertain in or out on the large deck in the back that is surrounded by a 6 ft. Vinyl Fence. A detached two car garage completes this home. The home also has a </a:t>
            </a:r>
            <a:r>
              <a:rPr lang="en-US" sz="1100" dirty="0" err="1">
                <a:solidFill>
                  <a:schemeClr val="bg2">
                    <a:lumMod val="25000"/>
                  </a:schemeClr>
                </a:solidFill>
                <a:latin typeface="+mj-lt"/>
              </a:rPr>
              <a:t>Taexx</a:t>
            </a:r>
            <a:r>
              <a:rPr lang="en-US" sz="1100" dirty="0">
                <a:solidFill>
                  <a:schemeClr val="bg2">
                    <a:lumMod val="25000"/>
                  </a:schemeClr>
                </a:solidFill>
                <a:latin typeface="+mj-lt"/>
              </a:rPr>
              <a:t> in wall Pest Control System.</a:t>
            </a:r>
            <a:endParaRPr lang="en-US" sz="11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rgbClr val="C00000"/>
                </a:solidFill>
              </a:rPr>
              <a:t>Bruce Miller</a:t>
            </a:r>
          </a:p>
          <a:p>
            <a:pPr algn="ctr"/>
            <a:r>
              <a:rPr lang="en-US" sz="1600" dirty="0">
                <a:solidFill>
                  <a:srgbClr val="C00000"/>
                </a:solidFill>
              </a:rPr>
              <a:t>charlestownehomes@comcast.net | (843) 813-4591 | www.charlestonlifestyle.com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4574712" y="152400"/>
            <a:ext cx="4569288" cy="892552"/>
          </a:xfrm>
          <a:prstGeom prst="rect">
            <a:avLst/>
          </a:prstGeom>
        </p:spPr>
        <p:txBody>
          <a:bodyPr wrap="square">
            <a:spAutoFit/>
          </a:bodyPr>
          <a:lstStyle/>
          <a:p>
            <a:pPr algn="ctr"/>
            <a:r>
              <a:rPr lang="en-US" sz="2000" b="1" dirty="0">
                <a:solidFill>
                  <a:schemeClr val="tx1">
                    <a:lumMod val="85000"/>
                    <a:lumOff val="15000"/>
                  </a:schemeClr>
                </a:solidFill>
                <a:latin typeface="Century Gothic" panose="020B0502020202020204" pitchFamily="34" charset="0"/>
              </a:rPr>
              <a:t>3522 Agape Court</a:t>
            </a:r>
            <a:br>
              <a:rPr lang="en-US" sz="2000" b="1" dirty="0">
                <a:solidFill>
                  <a:schemeClr val="tx1">
                    <a:lumMod val="85000"/>
                    <a:lumOff val="15000"/>
                  </a:schemeClr>
                </a:solidFill>
                <a:latin typeface="Century Gothic" panose="020B0502020202020204" pitchFamily="34" charset="0"/>
              </a:rPr>
            </a:br>
            <a:r>
              <a:rPr lang="da-DK" sz="1600" b="1" dirty="0">
                <a:solidFill>
                  <a:schemeClr val="tx1">
                    <a:lumMod val="85000"/>
                    <a:lumOff val="15000"/>
                  </a:schemeClr>
                </a:solidFill>
                <a:latin typeface="Century Gothic" panose="020B0502020202020204" pitchFamily="34" charset="0"/>
              </a:rPr>
              <a:t>Ladson, SC 29456</a:t>
            </a:r>
          </a:p>
          <a:p>
            <a:pPr algn="ctr"/>
            <a:r>
              <a:rPr lang="da-DK" sz="1600" b="1" dirty="0">
                <a:solidFill>
                  <a:schemeClr val="tx1">
                    <a:lumMod val="85000"/>
                    <a:lumOff val="15000"/>
                  </a:schemeClr>
                </a:solidFill>
                <a:latin typeface="Century Gothic" panose="020B0502020202020204" pitchFamily="34" charset="0"/>
              </a:rPr>
              <a:t>MLS# 17013017 ~ $224,500</a:t>
            </a:r>
            <a:endParaRPr lang="en-US" sz="1600" b="1" i="1" dirty="0">
              <a:solidFill>
                <a:schemeClr val="tx1">
                  <a:lumMod val="85000"/>
                  <a:lumOff val="15000"/>
                </a:schemeClr>
              </a:solidFill>
              <a:latin typeface="Century Gothic" panose="020B0502020202020204" pitchFamily="34"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660311" y="4391642"/>
            <a:ext cx="914400" cy="609600"/>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24334" y="5343274"/>
            <a:ext cx="914400" cy="609600"/>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492322" y="5343274"/>
            <a:ext cx="914400" cy="609600"/>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6346" y="5343274"/>
            <a:ext cx="914400" cy="609600"/>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660311" y="5343274"/>
            <a:ext cx="914400" cy="609600"/>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24334" y="3440009"/>
            <a:ext cx="914400" cy="609600"/>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492322" y="3440009"/>
            <a:ext cx="914400" cy="609600"/>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6346" y="3440009"/>
            <a:ext cx="914400" cy="609600"/>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660311" y="3440009"/>
            <a:ext cx="914400" cy="6096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378</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Price Reduced In Paddock 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28</cp:revision>
  <dcterms:created xsi:type="dcterms:W3CDTF">2006-08-16T00:00:00Z</dcterms:created>
  <dcterms:modified xsi:type="dcterms:W3CDTF">2017-06-28T15:10:38Z</dcterms:modified>
</cp:coreProperties>
</file>