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70"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5/7/2015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microsoft.com/office/2007/relationships/hdphoto" Target="../media/hdphoto1.wdp"/><Relationship Id="rId4" Type="http://schemas.openxmlformats.org/officeDocument/2006/relationships/image" Target="../media/image4.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fontScale="90000"/>
          </a:bodyPr>
          <a:lstStyle/>
          <a:p>
            <a:r>
              <a:rPr lang="en-US" sz="3200" dirty="0">
                <a:solidFill>
                  <a:srgbClr val="FFFF00"/>
                </a:solidFill>
                <a:effectLst/>
              </a:rPr>
              <a:t>$15,000 Price Reduction!!! Motivated Seller!</a:t>
            </a:r>
            <a:endParaRPr lang="en-US" sz="3200" i="1" dirty="0">
              <a:solidFill>
                <a:srgbClr val="FFFF00"/>
              </a:solidFill>
            </a:endParaRPr>
          </a:p>
        </p:txBody>
      </p:sp>
      <p:sp>
        <p:nvSpPr>
          <p:cNvPr id="3" name="Subtitle 2"/>
          <p:cNvSpPr>
            <a:spLocks noGrp="1"/>
          </p:cNvSpPr>
          <p:nvPr>
            <p:ph type="subTitle" idx="1"/>
          </p:nvPr>
        </p:nvSpPr>
        <p:spPr>
          <a:xfrm>
            <a:off x="-10510" y="3966865"/>
            <a:ext cx="10068910" cy="2192034"/>
          </a:xfrm>
        </p:spPr>
        <p:txBody>
          <a:bodyPr anchor="ctr">
            <a:noAutofit/>
          </a:bodyPr>
          <a:lstStyle/>
          <a:p>
            <a:r>
              <a:rPr lang="en-US" sz="1600" dirty="0">
                <a:solidFill>
                  <a:schemeClr val="tx2">
                    <a:lumMod val="40000"/>
                    <a:lumOff val="60000"/>
                  </a:schemeClr>
                </a:solidFill>
                <a:effectLst>
                  <a:outerShdw blurRad="38100" dist="38100" dir="2700000" algn="tl">
                    <a:srgbClr val="000000">
                      <a:alpha val="43137"/>
                    </a:srgbClr>
                  </a:outerShdw>
                </a:effectLst>
              </a:rPr>
              <a:t>Welcome Home! As you enter this beautiful home you are met with stunning hardwood floors in the foyer and continue into the formal living and formal dining rooms. The bright, and airy living room offer plenty of space for comfort. The over-sized kitchen offers tons of cabinets a kitchen island and creates the perfect area to entertain. Upstairs you will find three surprisingly sizable secondary bedrooms and a hall bath. The Master Bedroom is strikingly large with lots of light and a ceiling fan. Master bathroom offers his and her sinks and a garden tub. Master closet is located in the bathroom leaving you more wall space for furniture in the bedroom. Enjoy the cozy screen porch overlooking the privately fenced backyard. Don't miss out on this well kept jewel!!</a:t>
            </a:r>
            <a:endParaRPr lang="en-US" sz="1600" dirty="0">
              <a:solidFill>
                <a:schemeClr val="tx2">
                  <a:lumMod val="40000"/>
                  <a:lumOff val="60000"/>
                </a:schemeClr>
              </a:solidFill>
              <a:effectLst>
                <a:outerShdw blurRad="38100" dist="38100" dir="2700000" algn="tl">
                  <a:srgbClr val="000000">
                    <a:alpha val="43137"/>
                  </a:srgbClr>
                </a:outerShdw>
              </a:effectLst>
            </a:endParaRPr>
          </a:p>
        </p:txBody>
      </p:sp>
      <p:sp>
        <p:nvSpPr>
          <p:cNvPr id="4" name="Rectangle 3"/>
          <p:cNvSpPr/>
          <p:nvPr/>
        </p:nvSpPr>
        <p:spPr>
          <a:xfrm>
            <a:off x="-12193" y="3505200"/>
            <a:ext cx="10070593" cy="461665"/>
          </a:xfrm>
          <a:prstGeom prst="rect">
            <a:avLst/>
          </a:prstGeom>
        </p:spPr>
        <p:txBody>
          <a:bodyPr wrap="square">
            <a:spAutoFit/>
          </a:bodyPr>
          <a:lstStyle/>
          <a:p>
            <a:pPr algn="ctr"/>
            <a:r>
              <a:rPr lang="en-US" sz="2400" b="1" dirty="0">
                <a:solidFill>
                  <a:schemeClr val="tx2">
                    <a:lumMod val="60000"/>
                    <a:lumOff val="40000"/>
                  </a:schemeClr>
                </a:solidFill>
                <a:effectLst>
                  <a:outerShdw blurRad="38100" dist="38100" dir="2700000" algn="tl">
                    <a:srgbClr val="000000">
                      <a:alpha val="43137"/>
                    </a:srgbClr>
                  </a:outerShdw>
                </a:effectLst>
              </a:rPr>
              <a:t>3525 Agape </a:t>
            </a:r>
            <a:r>
              <a:rPr lang="en-US" sz="2400" b="1" dirty="0" smtClean="0">
                <a:solidFill>
                  <a:schemeClr val="tx2">
                    <a:lumMod val="60000"/>
                    <a:lumOff val="40000"/>
                  </a:schemeClr>
                </a:solidFill>
                <a:effectLst>
                  <a:outerShdw blurRad="38100" dist="38100" dir="2700000" algn="tl">
                    <a:srgbClr val="000000">
                      <a:alpha val="43137"/>
                    </a:srgbClr>
                  </a:outerShdw>
                </a:effectLst>
              </a:rPr>
              <a:t>Ct </a:t>
            </a:r>
            <a:r>
              <a:rPr lang="en-US" sz="2400" b="1" dirty="0">
                <a:solidFill>
                  <a:schemeClr val="tx2">
                    <a:lumMod val="60000"/>
                    <a:lumOff val="40000"/>
                  </a:schemeClr>
                </a:solidFill>
                <a:effectLst>
                  <a:outerShdw blurRad="38100" dist="38100" dir="2700000" algn="tl">
                    <a:srgbClr val="000000">
                      <a:alpha val="43137"/>
                    </a:srgbClr>
                  </a:outerShdw>
                </a:effectLst>
              </a:rPr>
              <a:t>| Paddock Pointe | </a:t>
            </a:r>
            <a:r>
              <a:rPr lang="en-US" sz="2400" b="1" dirty="0" smtClean="0">
                <a:solidFill>
                  <a:schemeClr val="tx2">
                    <a:lumMod val="60000"/>
                    <a:lumOff val="40000"/>
                  </a:schemeClr>
                </a:solidFill>
                <a:effectLst>
                  <a:outerShdw blurRad="38100" dist="38100" dir="2700000" algn="tl">
                    <a:srgbClr val="000000">
                      <a:alpha val="43137"/>
                    </a:srgbClr>
                  </a:outerShdw>
                </a:effectLst>
              </a:rPr>
              <a:t>Ladson </a:t>
            </a:r>
            <a:r>
              <a:rPr lang="en-US" sz="2400" b="1" dirty="0">
                <a:solidFill>
                  <a:schemeClr val="tx2">
                    <a:lumMod val="60000"/>
                    <a:lumOff val="40000"/>
                  </a:schemeClr>
                </a:solidFill>
                <a:effectLst>
                  <a:outerShdw blurRad="38100" dist="38100" dir="2700000" algn="tl">
                    <a:srgbClr val="000000">
                      <a:alpha val="43137"/>
                    </a:srgbClr>
                  </a:outerShdw>
                </a:effectLst>
              </a:rPr>
              <a:t>| MLS# 15004499 | $200,000</a:t>
            </a:r>
            <a:endParaRPr lang="en-US" sz="2400" b="1" i="1" dirty="0" smtClean="0">
              <a:solidFill>
                <a:schemeClr val="tx2">
                  <a:lumMod val="60000"/>
                  <a:lumOff val="40000"/>
                </a:schemeClr>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3" y="863896"/>
            <a:ext cx="3961956" cy="2641304"/>
          </a:xfrm>
          <a:prstGeom prst="rect">
            <a:avLst/>
          </a:prstGeom>
          <a:ln>
            <a:solidFill>
              <a:schemeClr val="tx1"/>
            </a:solidFill>
          </a:ln>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r"/>
            <a:r>
              <a:rPr lang="en-US" sz="1400" b="1" dirty="0">
                <a:solidFill>
                  <a:schemeClr val="tx2">
                    <a:lumMod val="60000"/>
                    <a:lumOff val="40000"/>
                  </a:schemeClr>
                </a:solidFill>
              </a:rPr>
              <a:t>Real Estate Agent</a:t>
            </a:r>
          </a:p>
          <a:p>
            <a:pPr algn="r"/>
            <a:r>
              <a:rPr lang="en-US" sz="1400" b="1" dirty="0">
                <a:solidFill>
                  <a:schemeClr val="tx2">
                    <a:lumMod val="60000"/>
                    <a:lumOff val="40000"/>
                  </a:schemeClr>
                </a:solidFill>
              </a:rPr>
              <a:t>Miler Properties</a:t>
            </a:r>
          </a:p>
          <a:p>
            <a:pPr algn="r"/>
            <a:r>
              <a:rPr lang="en-US" sz="1400" b="1" dirty="0" smtClean="0">
                <a:solidFill>
                  <a:schemeClr val="tx2">
                    <a:lumMod val="60000"/>
                    <a:lumOff val="40000"/>
                  </a:schemeClr>
                </a:solidFill>
              </a:rPr>
              <a:t>Office: </a:t>
            </a:r>
            <a:r>
              <a:rPr lang="en-US" sz="1400" b="1" dirty="0">
                <a:solidFill>
                  <a:schemeClr val="tx2">
                    <a:lumMod val="60000"/>
                    <a:lumOff val="40000"/>
                  </a:schemeClr>
                </a:solidFill>
              </a:rPr>
              <a:t>843-821-1111</a:t>
            </a:r>
          </a:p>
          <a:p>
            <a:pPr algn="r"/>
            <a:r>
              <a:rPr lang="en-US" sz="1400" b="1" dirty="0" smtClean="0">
                <a:solidFill>
                  <a:schemeClr val="tx2">
                    <a:lumMod val="60000"/>
                    <a:lumOff val="40000"/>
                  </a:schemeClr>
                </a:solidFill>
              </a:rPr>
              <a:t>Cell: 843-708-1582</a:t>
            </a:r>
          </a:p>
          <a:p>
            <a:pPr algn="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615" y="6377962"/>
            <a:ext cx="1968785" cy="1312523"/>
          </a:xfrm>
          <a:prstGeom prst="rect">
            <a:avLst/>
          </a:prstGeom>
          <a:ln>
            <a:solidFill>
              <a:schemeClr val="tx1"/>
            </a:solidFill>
          </a:ln>
        </p:spPr>
      </p:pic>
      <p:pic>
        <p:nvPicPr>
          <p:cNvPr id="8" name="Picture 7"/>
          <p:cNvPicPr>
            <a:picLocks noChangeAspect="1"/>
          </p:cNvPicPr>
          <p:nvPr/>
        </p:nvPicPr>
        <p:blipFill rotWithShape="1">
          <a:blip r:embed="rId4" cstate="print">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rcRect b="11111"/>
          <a:stretch/>
        </p:blipFill>
        <p:spPr>
          <a:xfrm>
            <a:off x="4108703" y="863896"/>
            <a:ext cx="1828800" cy="1219200"/>
          </a:xfrm>
          <a:prstGeom prst="rect">
            <a:avLst/>
          </a:prstGeom>
          <a:ln>
            <a:solidFill>
              <a:schemeClr val="tx1"/>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08703" y="2286000"/>
            <a:ext cx="1828800" cy="1219200"/>
          </a:xfrm>
          <a:prstGeom prst="rect">
            <a:avLst/>
          </a:prstGeom>
          <a:ln>
            <a:solidFill>
              <a:schemeClr val="tx1"/>
            </a:solidFill>
          </a:ln>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96444" y="863896"/>
            <a:ext cx="3961956" cy="2641304"/>
          </a:xfrm>
          <a:prstGeom prst="rect">
            <a:avLst/>
          </a:prstGeom>
          <a:ln>
            <a:solidFill>
              <a:schemeClr val="tx1"/>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09182" y="6378794"/>
            <a:ext cx="1968785" cy="1312523"/>
          </a:xfrm>
          <a:prstGeom prst="rect">
            <a:avLst/>
          </a:prstGeom>
          <a:ln>
            <a:solidFill>
              <a:schemeClr val="tx1"/>
            </a:solidFill>
          </a:ln>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t="5555" b="5498"/>
          <a:stretch/>
        </p:blipFill>
        <p:spPr>
          <a:xfrm>
            <a:off x="4129748" y="6377962"/>
            <a:ext cx="1966252" cy="1312523"/>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93</TotalTime>
  <Words>180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$15,000 Price Reduction!!! Motivated Seller!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15</cp:revision>
  <dcterms:created xsi:type="dcterms:W3CDTF">2006-08-16T00:00:00Z</dcterms:created>
  <dcterms:modified xsi:type="dcterms:W3CDTF">2015-05-07T13:19:27Z</dcterms:modified>
</cp:coreProperties>
</file>