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380"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9/6/2018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9/6/2018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389"/>
            <a:ext cx="6078511" cy="4052341"/>
          </a:xfrm>
          <a:prstGeom prst="rect">
            <a:avLst/>
          </a:prstGeom>
          <a:ln>
            <a:noFill/>
          </a:ln>
          <a:effectLst>
            <a:softEdge rad="112500"/>
          </a:effectLst>
        </p:spPr>
      </p:pic>
      <p:sp>
        <p:nvSpPr>
          <p:cNvPr id="21" name="Rectangle 20"/>
          <p:cNvSpPr/>
          <p:nvPr/>
        </p:nvSpPr>
        <p:spPr>
          <a:xfrm>
            <a:off x="0" y="8929376"/>
            <a:ext cx="7772399" cy="1129024"/>
          </a:xfrm>
          <a:prstGeom prst="rect">
            <a:avLst/>
          </a:prstGeom>
          <a:no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096425"/>
            <a:ext cx="6096000" cy="4607409"/>
          </a:xfrm>
        </p:spPr>
        <p:txBody>
          <a:bodyPr anchor="ctr">
            <a:noAutofit/>
          </a:bodyPr>
          <a:lstStyle/>
          <a:p>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You will enter this 2 story brick home through a stunning, open foyer large enough for a baby grand piano and shows off views of a gorgeous open stairway, great room and dining room. The dining room features wainscoting, gorgeous crown molding and large enough for large gatherings. The very comfortable great room features a gas fire place with marble surround and beautiful built in bookcases with tons of light. The spacious, master bedroom is on the 1st floor and the master bath has a jetted tub, double vanities, and double closets. Anyone would enjoy this bright, opened eat-in kitchen with large windows and triple slider door surrounding the space. The granite counter tops and tile back splash, island and </a:t>
            </a:r>
            <a:r>
              <a:rPr lang="en-US" sz="12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Kitchenaid</a:t>
            </a:r>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appliances make an efficient and gorgeous kitchen.</a:t>
            </a:r>
          </a:p>
          <a:p>
            <a:endPar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2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Upstairs is a loft area perfect for an office or sitting room plus 2 more bedrooms, a huge FROG with private bath and another full bath. You and your guests will enjoy the golf course views and the beautiful upper and lower patio areas with rod iron railings and a brick wall enclosing much of the oversized patio space. 3527 Hartford Village Way is nestled within the subsection of Hartford Village just steps to the Club House and the only adult community pool in Dunes West. This is truly a spectacular, extremely well maintained home and one that will fit most any buyer's wish list.</a:t>
            </a:r>
          </a:p>
        </p:txBody>
      </p:sp>
      <p:sp>
        <p:nvSpPr>
          <p:cNvPr id="2" name="Title 1"/>
          <p:cNvSpPr>
            <a:spLocks noGrp="1"/>
          </p:cNvSpPr>
          <p:nvPr>
            <p:ph type="ctrTitle"/>
          </p:nvPr>
        </p:nvSpPr>
        <p:spPr>
          <a:xfrm>
            <a:off x="228600" y="3099764"/>
            <a:ext cx="5715000" cy="853111"/>
          </a:xfrm>
        </p:spPr>
        <p:txBody>
          <a:bodyPr anchor="t">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t>3527 Hartford Village Way</a:t>
            </a:r>
            <a:br>
              <a:rPr lang="en-US" sz="2000" cap="none" dirty="0">
                <a:ln w="10541"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t>Dunes West ~ Mount Pleasant</a:t>
            </a:r>
            <a:br>
              <a:rPr lang="en-US" sz="1600" cap="none" dirty="0">
                <a:ln w="10541"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br>
            <a:r>
              <a:rPr lang="en-US" sz="1600" cap="none" dirty="0">
                <a:ln w="10541"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rPr>
              <a:t>MLS# 18024895 ~ $639,000</a:t>
            </a:r>
            <a:endParaRPr lang="en-US" sz="1200" i="1" cap="none" dirty="0">
              <a:ln w="10541" cmpd="sng">
                <a:noFill/>
                <a:prstDash val="solid"/>
              </a:ln>
              <a:solidFill>
                <a:srgbClr val="FFFF00"/>
              </a:solidFill>
              <a:effectLst>
                <a:outerShdw blurRad="38100" dist="38100" dir="2700000" algn="tl">
                  <a:srgbClr val="000000">
                    <a:alpha val="43137"/>
                  </a:srgb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rgbClr val="10253F"/>
                </a:solidFill>
                <a:latin typeface="Century Gothic" panose="020B0502020202020204" pitchFamily="34" charset="0"/>
              </a:rPr>
              <a:t>Darlene Smith</a:t>
            </a:r>
            <a:br>
              <a:rPr lang="en-US" sz="1800" dirty="0">
                <a:solidFill>
                  <a:srgbClr val="10253F"/>
                </a:solidFill>
                <a:latin typeface="Century Gothic" panose="020B0502020202020204" pitchFamily="34" charset="0"/>
              </a:rPr>
            </a:br>
            <a:r>
              <a:rPr lang="en-US" sz="1100" dirty="0">
                <a:solidFill>
                  <a:srgbClr val="10253F"/>
                </a:solidFill>
                <a:latin typeface="Century Gothic" panose="020B0502020202020204" pitchFamily="34" charset="0"/>
              </a:rPr>
              <a:t>Office - (843) 886-8110</a:t>
            </a:r>
          </a:p>
          <a:p>
            <a:pPr algn="ctr"/>
            <a:r>
              <a:rPr lang="en-US" sz="1100" dirty="0">
                <a:solidFill>
                  <a:srgbClr val="10253F"/>
                </a:solidFill>
                <a:latin typeface="Century Gothic" panose="020B0502020202020204" pitchFamily="34" charset="0"/>
              </a:rPr>
              <a:t>Mobile - (843) 696-7824</a:t>
            </a:r>
          </a:p>
          <a:p>
            <a:pPr algn="ctr"/>
            <a:r>
              <a:rPr lang="en-US" sz="1100" dirty="0">
                <a:solidFill>
                  <a:srgbClr val="10253F"/>
                </a:solidFill>
                <a:latin typeface="Century Gothic" panose="020B0502020202020204" pitchFamily="34" charset="0"/>
              </a:rPr>
              <a:t>darlenesmith@carolinaone.com</a:t>
            </a:r>
          </a:p>
          <a:p>
            <a:pPr algn="ctr"/>
            <a:r>
              <a:rPr lang="en-US" sz="1100" dirty="0">
                <a:solidFill>
                  <a:srgbClr val="10253F"/>
                </a:solidFill>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rgbClr val="10253F"/>
                  </a:solidFill>
                  <a:latin typeface="Century Gothic" panose="020B0502020202020204" pitchFamily="34" charset="0"/>
                </a:rPr>
                <a:t>Carolina One Real Estate</a:t>
              </a:r>
            </a:p>
            <a:p>
              <a:pPr algn="ctr"/>
              <a:r>
                <a:rPr lang="en-US" sz="700" dirty="0">
                  <a:solidFill>
                    <a:srgbClr val="10253F"/>
                  </a:solidFill>
                  <a:latin typeface="Century Gothic" panose="020B0502020202020204" pitchFamily="34" charset="0"/>
                </a:rPr>
                <a:t>1503 Palm Blvd </a:t>
              </a:r>
              <a:r>
                <a:rPr lang="en-US" sz="700" dirty="0" err="1">
                  <a:solidFill>
                    <a:srgbClr val="10253F"/>
                  </a:solidFill>
                  <a:latin typeface="Century Gothic" panose="020B0502020202020204" pitchFamily="34" charset="0"/>
                </a:rPr>
                <a:t>Ste</a:t>
              </a:r>
              <a:endParaRPr lang="en-US" sz="700" dirty="0">
                <a:solidFill>
                  <a:srgbClr val="10253F"/>
                </a:solidFill>
                <a:latin typeface="Century Gothic" panose="020B0502020202020204" pitchFamily="34" charset="0"/>
              </a:endParaRPr>
            </a:p>
            <a:p>
              <a:pPr algn="ctr"/>
              <a:r>
                <a:rPr lang="en-US" sz="700" dirty="0">
                  <a:solidFill>
                    <a:srgbClr val="10253F"/>
                  </a:solidFill>
                  <a:latin typeface="Century Gothic" panose="020B0502020202020204" pitchFamily="34" charset="0"/>
                </a:rPr>
                <a:t>Isle of Palms, SC 29451</a:t>
              </a:r>
            </a:p>
          </p:txBody>
        </p:sp>
      </p:grpSp>
      <p:sp>
        <p:nvSpPr>
          <p:cNvPr id="30" name="Rectangle 29"/>
          <p:cNvSpPr/>
          <p:nvPr/>
        </p:nvSpPr>
        <p:spPr>
          <a:xfrm>
            <a:off x="96400" y="76200"/>
            <a:ext cx="5982111" cy="707886"/>
          </a:xfrm>
          <a:prstGeom prst="rect">
            <a:avLst/>
          </a:prstGeom>
          <a:noFill/>
        </p:spPr>
        <p:txBody>
          <a:bodyPr wrap="square">
            <a:spAutoFit/>
          </a:bodyPr>
          <a:lstStyle/>
          <a:p>
            <a:r>
              <a:rPr lang="en-US" b="1" i="1" dirty="0">
                <a:solidFill>
                  <a:schemeClr val="bg1"/>
                </a:solidFill>
                <a:effectLst>
                  <a:outerShdw blurRad="38100" dist="38100" dir="2700000" algn="tl">
                    <a:srgbClr val="000000">
                      <a:alpha val="43137"/>
                    </a:srgbClr>
                  </a:outerShdw>
                </a:effectLst>
              </a:rPr>
              <a:t>Hartford Village @ Dunes West</a:t>
            </a:r>
          </a:p>
          <a:p>
            <a:r>
              <a:rPr lang="en-US" b="1" i="1" dirty="0">
                <a:solidFill>
                  <a:schemeClr val="bg1"/>
                </a:solidFill>
                <a:effectLst>
                  <a:outerShdw blurRad="38100" dist="38100" dir="2700000" algn="tl">
                    <a:srgbClr val="000000">
                      <a:alpha val="43137"/>
                    </a:srgbClr>
                  </a:outerShdw>
                </a:effectLst>
              </a:rPr>
              <a:t>Stunning, Open, Master Down</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169049" y="7704940"/>
            <a:ext cx="1500422" cy="998894"/>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65937" y="3903396"/>
            <a:ext cx="1505616" cy="997496"/>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165671" y="1362608"/>
            <a:ext cx="1503793" cy="1002529"/>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164887" y="2632744"/>
            <a:ext cx="1506666" cy="1001661"/>
          </a:xfrm>
          <a:prstGeom prst="rect">
            <a:avLst/>
          </a:prstGeom>
          <a:ln>
            <a:solidFill>
              <a:schemeClr val="bg1"/>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165929" y="6435671"/>
            <a:ext cx="1504579" cy="1003053"/>
          </a:xfrm>
          <a:prstGeom prst="rect">
            <a:avLst/>
          </a:prstGeom>
          <a:ln>
            <a:solidFill>
              <a:schemeClr val="bg1"/>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166454" y="5168492"/>
            <a:ext cx="1503529" cy="1000963"/>
          </a:xfrm>
          <a:prstGeom prst="rect">
            <a:avLst/>
          </a:prstGeom>
          <a:ln>
            <a:solidFill>
              <a:schemeClr val="bg1"/>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167755" y="95250"/>
            <a:ext cx="1503798" cy="1001141"/>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222</TotalTime>
  <Words>284</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3527 Hartford Village Way Dunes West ~ Mount Pleasant MLS# 18024895 ~ $639,000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60</cp:revision>
  <dcterms:created xsi:type="dcterms:W3CDTF">2006-08-16T00:00:00Z</dcterms:created>
  <dcterms:modified xsi:type="dcterms:W3CDTF">2018-09-06T17:41:55Z</dcterms:modified>
</cp:coreProperties>
</file>