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A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80" y="-3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E0B824E-6150-452D-8031-194B2056E3BD}"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417862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B824E-6150-452D-8031-194B2056E3BD}"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50558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B824E-6150-452D-8031-194B2056E3BD}"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1158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B824E-6150-452D-8031-194B2056E3BD}"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6164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0B824E-6150-452D-8031-194B2056E3BD}"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5919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0B824E-6150-452D-8031-194B2056E3BD}"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38827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0B824E-6150-452D-8031-194B2056E3BD}"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8134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0B824E-6150-452D-8031-194B2056E3BD}"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290557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B824E-6150-452D-8031-194B2056E3BD}"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368573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E0B824E-6150-452D-8031-194B2056E3BD}"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199860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E0B824E-6150-452D-8031-194B2056E3BD}"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52A9F-B264-4083-BAF7-1BBEE723D396}" type="slidenum">
              <a:rPr lang="en-US" smtClean="0"/>
              <a:t>‹#›</a:t>
            </a:fld>
            <a:endParaRPr lang="en-US"/>
          </a:p>
        </p:txBody>
      </p:sp>
    </p:spTree>
    <p:extLst>
      <p:ext uri="{BB962C8B-B14F-4D97-AF65-F5344CB8AC3E}">
        <p14:creationId xmlns:p14="http://schemas.microsoft.com/office/powerpoint/2010/main" val="423241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E0B824E-6150-452D-8031-194B2056E3BD}" type="datetimeFigureOut">
              <a:rPr lang="en-US" smtClean="0"/>
              <a:t>3/18/2019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9D252A9F-B264-4083-BAF7-1BBEE723D396}" type="slidenum">
              <a:rPr lang="en-US" smtClean="0"/>
              <a:t>‹#›</a:t>
            </a:fld>
            <a:endParaRPr lang="en-US"/>
          </a:p>
        </p:txBody>
      </p:sp>
    </p:spTree>
    <p:extLst>
      <p:ext uri="{BB962C8B-B14F-4D97-AF65-F5344CB8AC3E}">
        <p14:creationId xmlns:p14="http://schemas.microsoft.com/office/powerpoint/2010/main" val="324482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2961"/>
            <a:ext cx="7772400" cy="716066"/>
          </a:xfrm>
        </p:spPr>
        <p:txBody>
          <a:bodyPr anchor="ctr">
            <a:normAutofit fontScale="90000"/>
          </a:bodyPr>
          <a:lstStyle/>
          <a:p>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Great End Unit And Only $125/</a:t>
            </a:r>
            <a:r>
              <a:rPr lang="en-US" dirty="0" err="1">
                <a:solidFill>
                  <a:schemeClr val="bg1"/>
                </a:solidFill>
                <a:effectLst>
                  <a:outerShdw blurRad="38100" dist="38100" dir="2700000" algn="tl">
                    <a:srgbClr val="000000">
                      <a:alpha val="43137"/>
                    </a:srgbClr>
                  </a:outerShdw>
                </a:effectLst>
                <a:latin typeface="Century Gothic" panose="020B0502020202020204" pitchFamily="34" charset="0"/>
              </a:rPr>
              <a:t>SqFt</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804623"/>
            <a:ext cx="7772400" cy="2444789"/>
          </a:xfrm>
        </p:spPr>
        <p:txBody>
          <a:bodyPr anchor="ctr">
            <a:normAutofit fontScale="92500"/>
          </a:bodyPr>
          <a:lstStyle/>
          <a:p>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Side private entry also backing up to the woods! This spacious unit has a downstairs flex space with a half bath that is NOT behind the 2 car garage as seen in the interior units. Great feature, as in most of the townhomes, this space is usually only accessible by walking through the garage. Beautiful open unit that flows nicely throughout the home. The 2nd floor features wood floors, lots of windows for natural lighting and includes a large kitchen that is open to an eat-in area, dining room, family room, study, half bath, and a deck that offers a great view of the trees in the back of the home. The 3rd floor has a large master bedroom with a walk-in closet, a private deck, and a master bath that includes a garden tub, dual vanities, and a walk-in shower area. This floor also includes two more bedrooms, a full bath, and a laundry room. THIS IS ALSO A FABULOUS INVESTMENT OPPORTUNITY! The rental potential for these end units can run up to $2400/month. Don't miss out on this great price in Mount Pleasant! This home is vacant and is ready for a quick move in. Come enjoy all the great amenities Park West has to offer including bike and walking paths, 2 swimming pools, clubhouse, tennis courts, playground, and volleyball!</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91370"/>
            <a:ext cx="7772400" cy="367030"/>
          </a:xfrm>
          <a:prstGeom prst="rect">
            <a:avLst/>
          </a:prstGeom>
        </p:spPr>
      </p:pic>
      <p:sp>
        <p:nvSpPr>
          <p:cNvPr id="5" name="Rectangle 4"/>
          <p:cNvSpPr/>
          <p:nvPr/>
        </p:nvSpPr>
        <p:spPr>
          <a:xfrm>
            <a:off x="795338" y="9123304"/>
            <a:ext cx="6181725" cy="584775"/>
          </a:xfrm>
          <a:prstGeom prst="rect">
            <a:avLst/>
          </a:prstGeom>
        </p:spPr>
        <p:txBody>
          <a:bodyPr wrap="square" anchor="ctr">
            <a:spAutoFit/>
          </a:bodyPr>
          <a:lstStyle/>
          <a:p>
            <a:pPr algn="ctr"/>
            <a:r>
              <a:rPr lang="en-US" b="1" dirty="0">
                <a:solidFill>
                  <a:schemeClr val="bg1"/>
                </a:solidFill>
                <a:latin typeface="Times New Roman" panose="02020603050405020304" pitchFamily="18" charset="0"/>
                <a:cs typeface="Times New Roman" panose="02020603050405020304" pitchFamily="18" charset="0"/>
              </a:rPr>
              <a:t>Catherine Parker</a:t>
            </a:r>
          </a:p>
          <a:p>
            <a:pPr algn="ctr"/>
            <a:r>
              <a:rPr lang="en-US" sz="1400" dirty="0">
                <a:solidFill>
                  <a:schemeClr val="bg1"/>
                </a:solidFill>
                <a:latin typeface="Times New Roman" panose="02020603050405020304" pitchFamily="18" charset="0"/>
                <a:cs typeface="Times New Roman" panose="02020603050405020304" pitchFamily="18" charset="0"/>
              </a:rPr>
              <a:t>843-814-0551 | catherine@cpreco.com | www.cpreco.com</a:t>
            </a:r>
          </a:p>
        </p:txBody>
      </p:sp>
      <p:sp>
        <p:nvSpPr>
          <p:cNvPr id="6" name="Rectangle 5"/>
          <p:cNvSpPr/>
          <p:nvPr/>
        </p:nvSpPr>
        <p:spPr>
          <a:xfrm>
            <a:off x="795338" y="9744080"/>
            <a:ext cx="6181725" cy="261610"/>
          </a:xfrm>
          <a:prstGeom prst="rect">
            <a:avLst/>
          </a:prstGeom>
        </p:spPr>
        <p:txBody>
          <a:bodyPr wrap="square" anchor="ctr">
            <a:spAutoFit/>
          </a:bodyPr>
          <a:lstStyle/>
          <a:p>
            <a:pPr algn="ctr"/>
            <a:r>
              <a:rPr lang="en-US" sz="1050" dirty="0">
                <a:solidFill>
                  <a:srgbClr val="88ACC3"/>
                </a:solidFill>
                <a:latin typeface="Georgia" panose="02040502050405020303" pitchFamily="18" charset="0"/>
              </a:rPr>
              <a:t>Carolina Places Real Estate Co. | 1000 Johnnie Dodds Blvd, Ste 303 | Mt. Pleasant, SC 29464</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0493" y="7738056"/>
            <a:ext cx="1143000" cy="762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534" y="734354"/>
            <a:ext cx="5923332" cy="39488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4217" y="8275087"/>
            <a:ext cx="1143000" cy="762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6563" y="8275087"/>
            <a:ext cx="1143000" cy="7620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5594" y="8275087"/>
            <a:ext cx="1143000" cy="7620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54230" y="6730821"/>
            <a:ext cx="1143000" cy="7620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8528" y="8275087"/>
            <a:ext cx="1143000" cy="76200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2839" y="8275087"/>
            <a:ext cx="1143000" cy="7620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150" y="8275087"/>
            <a:ext cx="1143000" cy="7620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85594" y="4278285"/>
            <a:ext cx="1143000" cy="76200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74217" y="4278285"/>
            <a:ext cx="1143000" cy="76200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79906" y="4278285"/>
            <a:ext cx="1143000" cy="76200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150" y="4278285"/>
            <a:ext cx="1143000" cy="76200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62839" y="4278285"/>
            <a:ext cx="1143000" cy="76200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68528" y="4278285"/>
            <a:ext cx="1143000" cy="762000"/>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0" y="5065959"/>
            <a:ext cx="7772400" cy="738664"/>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3537 Claremont Street</a:t>
            </a:r>
          </a:p>
          <a:p>
            <a:pPr algn="ct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Park West | Mount Pleasant, SC 29466 | MLS# 19002908 | $309,900</a:t>
            </a:r>
          </a:p>
        </p:txBody>
      </p:sp>
      <p:sp>
        <p:nvSpPr>
          <p:cNvPr id="23" name="Rectangle 22">
            <a:extLst>
              <a:ext uri="{FF2B5EF4-FFF2-40B4-BE49-F238E27FC236}">
                <a16:creationId xmlns:a16="http://schemas.microsoft.com/office/drawing/2014/main" id="{CAAB1044-5F3E-496C-95B5-A61C5E1133DB}"/>
              </a:ext>
            </a:extLst>
          </p:cNvPr>
          <p:cNvSpPr/>
          <p:nvPr/>
        </p:nvSpPr>
        <p:spPr>
          <a:xfrm>
            <a:off x="2072180" y="3080252"/>
            <a:ext cx="2091855" cy="107721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i="1" cap="none" spc="0" dirty="0">
                <a:ln/>
                <a:solidFill>
                  <a:srgbClr val="FF0000"/>
                </a:solidFill>
                <a:effectLst>
                  <a:outerShdw blurRad="60007" dir="3000000" sy="-30000" kx="-800400" algn="bl" rotWithShape="0">
                    <a:prstClr val="black">
                      <a:alpha val="49000"/>
                    </a:prstClr>
                  </a:outerShdw>
                </a:effectLst>
              </a:rPr>
              <a:t>Seller</a:t>
            </a:r>
          </a:p>
          <a:p>
            <a:pPr algn="ctr"/>
            <a:r>
              <a:rPr lang="en-US" sz="3200" b="1" i="1" cap="none" spc="0" dirty="0">
                <a:ln/>
                <a:solidFill>
                  <a:srgbClr val="FF0000"/>
                </a:solidFill>
                <a:effectLst>
                  <a:outerShdw blurRad="60007" dir="3000000" sy="-30000" kx="-800400" algn="bl" rotWithShape="0">
                    <a:prstClr val="black">
                      <a:alpha val="49000"/>
                    </a:prstClr>
                  </a:outerShdw>
                </a:effectLst>
              </a:rPr>
              <a:t>Motivated!</a:t>
            </a:r>
          </a:p>
        </p:txBody>
      </p:sp>
    </p:spTree>
    <p:extLst>
      <p:ext uri="{BB962C8B-B14F-4D97-AF65-F5344CB8AC3E}">
        <p14:creationId xmlns:p14="http://schemas.microsoft.com/office/powerpoint/2010/main" val="3686602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322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Georgia</vt:lpstr>
      <vt:lpstr>Times New Roman</vt:lpstr>
      <vt:lpstr>Office Theme</vt:lpstr>
      <vt:lpstr>Great End Unit And Only $125/SqFt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Priced Reduced!</dc:title>
  <dc:creator>A. Thomas Price</dc:creator>
  <cp:lastModifiedBy>A. Thomas Price</cp:lastModifiedBy>
  <cp:revision>7</cp:revision>
  <dcterms:created xsi:type="dcterms:W3CDTF">2017-10-04T17:23:05Z</dcterms:created>
  <dcterms:modified xsi:type="dcterms:W3CDTF">2019-03-18T21:02:45Z</dcterms:modified>
</cp:coreProperties>
</file>