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3/27/2020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3/27/2020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8E0A516-4A74-424D-B47F-C41BC98D3F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4"/>
            <a:ext cx="8229600" cy="5478790"/>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600" y="5486400"/>
            <a:ext cx="7772401" cy="1980583"/>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Welcome to Hartford Village within Dunes West. This quiet cul-de-sac and sought after neighborhood is within walking distance to the Hartford Village adult community pool, golf, tennis and clubhouse. Outdoor living and entertaining with multiple patios, 1st fairway golf course views and a lovely sun room are just a few of the attractive features. Custom cabinetry, stunning master suite, and gourmet kitchen will speak to the most discriminating buyer. The first floor master suite, study and frog offer this home flexible space and ample storage throughout. </a:t>
            </a:r>
          </a:p>
          <a:p>
            <a:r>
              <a:rPr lang="en-US" sz="14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3537 Hartford Village Way is truly Stunning and Immaculate.</a:t>
            </a:r>
          </a:p>
        </p:txBody>
      </p:sp>
      <p:sp>
        <p:nvSpPr>
          <p:cNvPr id="2" name="Title 1"/>
          <p:cNvSpPr>
            <a:spLocks noGrp="1"/>
          </p:cNvSpPr>
          <p:nvPr>
            <p:ph type="ctrTitle"/>
          </p:nvPr>
        </p:nvSpPr>
        <p:spPr>
          <a:xfrm>
            <a:off x="228600" y="477851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3537 Hartford Village Way</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Dunes West | Mount Pleasant, SC 29466 | MLS# 20002237 | $549,000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1600201" y="40675"/>
            <a:ext cx="6400799" cy="707886"/>
          </a:xfrm>
          <a:prstGeom prst="rect">
            <a:avLst/>
          </a:prstGeom>
          <a:noFill/>
        </p:spPr>
        <p:txBody>
          <a:bodyPr wrap="square">
            <a:spAutoFit/>
          </a:bodyPr>
          <a:lstStyle/>
          <a:p>
            <a:pPr algn="r"/>
            <a:r>
              <a:rPr lang="en-US" b="1" i="1" dirty="0">
                <a:solidFill>
                  <a:schemeClr val="tx2"/>
                </a:solidFill>
                <a:effectLst>
                  <a:outerShdw blurRad="38100" dist="38100" dir="2700000" algn="tl">
                    <a:srgbClr val="000000">
                      <a:alpha val="43137"/>
                    </a:srgbClr>
                  </a:outerShdw>
                </a:effectLst>
              </a:rPr>
              <a:t>Beautiful One Story</a:t>
            </a:r>
          </a:p>
          <a:p>
            <a:pPr algn="r"/>
            <a:r>
              <a:rPr lang="en-US" b="1" i="1" dirty="0">
                <a:solidFill>
                  <a:schemeClr val="tx2"/>
                </a:solidFill>
                <a:effectLst>
                  <a:outerShdw blurRad="38100" dist="38100" dir="2700000" algn="tl">
                    <a:srgbClr val="000000">
                      <a:alpha val="43137"/>
                    </a:srgbClr>
                  </a:outerShdw>
                </a:effectLst>
              </a:rPr>
              <a:t>Hartford Village of Dunes West</a:t>
            </a:r>
          </a:p>
        </p:txBody>
      </p:sp>
      <p:sp>
        <p:nvSpPr>
          <p:cNvPr id="4" name="Rectangle 3">
            <a:extLst>
              <a:ext uri="{FF2B5EF4-FFF2-40B4-BE49-F238E27FC236}">
                <a16:creationId xmlns:a16="http://schemas.microsoft.com/office/drawing/2014/main" id="{BD5F38D1-3C09-476C-9544-C12C023A5A70}"/>
              </a:ext>
            </a:extLst>
          </p:cNvPr>
          <p:cNvSpPr/>
          <p:nvPr/>
        </p:nvSpPr>
        <p:spPr>
          <a:xfrm>
            <a:off x="-5413507" y="2739398"/>
            <a:ext cx="5407249" cy="461665"/>
          </a:xfrm>
          <a:prstGeom prst="rect">
            <a:avLst/>
          </a:prstGeom>
        </p:spPr>
        <p:txBody>
          <a:bodyPr wrap="none">
            <a:spAutoFit/>
          </a:bodyPr>
          <a:lstStyle/>
          <a:p>
            <a:pPr algn="ctr"/>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MOTIVATED SELLER!! REDUCED 150K!</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176005" y="7468443"/>
            <a:ext cx="1828800" cy="1217508"/>
          </a:xfrm>
          <a:prstGeom prst="rect">
            <a:avLst/>
          </a:prstGeom>
          <a:ln>
            <a:noFill/>
          </a:ln>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4795" y="7468443"/>
            <a:ext cx="1828800" cy="1217508"/>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08532" y="7468443"/>
            <a:ext cx="1828800" cy="1217508"/>
          </a:xfrm>
          <a:prstGeom prst="rect">
            <a:avLst/>
          </a:prstGeom>
          <a:ln>
            <a:noFill/>
          </a:ln>
          <a:effectLst/>
        </p:spPr>
      </p:pic>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92269" y="7468443"/>
            <a:ext cx="1828800" cy="121920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294</TotalTime>
  <Words>178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3537 Hartford Village Way Dunes West | Mount Pleasant, SC 29466 | MLS# 20002237 | $549,000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84</cp:revision>
  <dcterms:created xsi:type="dcterms:W3CDTF">2006-08-16T00:00:00Z</dcterms:created>
  <dcterms:modified xsi:type="dcterms:W3CDTF">2020-03-27T13:21:40Z</dcterms:modified>
</cp:coreProperties>
</file>