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700" y="4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6/15/2017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6/15/2017</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31734" y="623119"/>
            <a:ext cx="4613760" cy="3460320"/>
          </a:xfrm>
          <a:prstGeom prst="rect">
            <a:avLst/>
          </a:prstGeom>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8985" y="5942384"/>
            <a:ext cx="7315198" cy="3086589"/>
          </a:xfrm>
        </p:spPr>
        <p:txBody>
          <a:bodyPr anchor="ctr">
            <a:noAutofit/>
          </a:bodyPr>
          <a:lstStyle/>
          <a:p>
            <a:r>
              <a:rPr lang="en-US" sz="1400" dirty="0">
                <a:solidFill>
                  <a:schemeClr val="bg1"/>
                </a:solidFill>
                <a:latin typeface="Trebuchet MS" panose="020B0603020202020204" pitchFamily="34" charset="0"/>
              </a:rPr>
              <a:t>Resort Style Living on the Waterfront With salt water pool, private dock and boat lift! This custom built </a:t>
            </a:r>
            <a:r>
              <a:rPr lang="en-US" sz="1400" dirty="0" err="1">
                <a:solidFill>
                  <a:schemeClr val="bg1"/>
                </a:solidFill>
                <a:latin typeface="Trebuchet MS" panose="020B0603020202020204" pitchFamily="34" charset="0"/>
              </a:rPr>
              <a:t>Lowcountry</a:t>
            </a:r>
            <a:r>
              <a:rPr lang="en-US" sz="1400" dirty="0">
                <a:solidFill>
                  <a:schemeClr val="bg1"/>
                </a:solidFill>
                <a:latin typeface="Trebuchet MS" panose="020B0603020202020204" pitchFamily="34" charset="0"/>
              </a:rPr>
              <a:t> home is nestled between dozens of palm trees and three 100+ year old oaks right on the bank of Toomer Creek. Enjoy panoramic views of your pool, dock with generous floater and boat lift framed by the beautiful marsh and tidal creek, and did I forget to mention the sunsets!? You can fish, boat, kayak, swim, cast your shrimp net, paddle board, or just relax and soak up the serenity. Indoor features include a Master Suite on the main level with spacious sitting area, French doors and numerous windows overlooking the creek. The Master Bath was recently renovated to include Blue Oyster granite counter tops, separate His and Hers vanities, free standing luxury Tub, shower, French Doors that open the front porch, and 2 Walk-In Closets. The Kitchen is loaded with fine appliances, Glass Front Cabinets, Travertine Backsplash, and Large Walk-in Pantry. This home has Windows, French Doors, and Porches galore to enjoy the fabulous views afforded by </a:t>
            </a:r>
            <a:r>
              <a:rPr lang="en-US" sz="1400" dirty="0" err="1">
                <a:solidFill>
                  <a:schemeClr val="bg1"/>
                </a:solidFill>
                <a:latin typeface="Trebuchet MS" panose="020B0603020202020204" pitchFamily="34" charset="0"/>
              </a:rPr>
              <a:t>creekside</a:t>
            </a:r>
            <a:r>
              <a:rPr lang="en-US" sz="1400" dirty="0">
                <a:solidFill>
                  <a:schemeClr val="bg1"/>
                </a:solidFill>
                <a:latin typeface="Trebuchet MS" panose="020B0603020202020204" pitchFamily="34" charset="0"/>
              </a:rPr>
              <a:t> living. Schools, shopping, and dining are also located inside the neighborhood...you may never have to leave Paradise!</a:t>
            </a:r>
            <a:endParaRPr lang="en-US" sz="2000" b="1" dirty="0">
              <a:solidFill>
                <a:schemeClr val="bg1"/>
              </a:solidFill>
              <a:latin typeface="Rage Italic" panose="03070502040507070304" pitchFamily="66" charset="0"/>
            </a:endParaRPr>
          </a:p>
        </p:txBody>
      </p:sp>
      <p:sp>
        <p:nvSpPr>
          <p:cNvPr id="17" name="Rectangle 16"/>
          <p:cNvSpPr/>
          <p:nvPr/>
        </p:nvSpPr>
        <p:spPr>
          <a:xfrm>
            <a:off x="1" y="9078444"/>
            <a:ext cx="7315199" cy="823302"/>
          </a:xfrm>
          <a:prstGeom prst="rect">
            <a:avLst/>
          </a:prstGeom>
        </p:spPr>
        <p:txBody>
          <a:bodyPr wrap="square">
            <a:spAutoFit/>
          </a:bodyPr>
          <a:lstStyle/>
          <a:p>
            <a:pPr algn="ctr"/>
            <a:r>
              <a:rPr lang="en-US" sz="1600" dirty="0">
                <a:solidFill>
                  <a:schemeClr val="bg1"/>
                </a:solidFill>
                <a:latin typeface="Trebuchet MS" panose="020B0603020202020204" pitchFamily="34" charset="0"/>
              </a:rPr>
              <a:t>Wendy Arnsdorff</a:t>
            </a:r>
          </a:p>
          <a:p>
            <a:pPr algn="ctr"/>
            <a:r>
              <a:rPr lang="en-US" sz="1050" dirty="0">
                <a:solidFill>
                  <a:schemeClr val="bg1"/>
                </a:solidFill>
                <a:latin typeface="Trebuchet MS" panose="020B0603020202020204" pitchFamily="34" charset="0"/>
              </a:rPr>
              <a:t>843-364-8619 – M :: 843-284-1800 – O</a:t>
            </a:r>
          </a:p>
          <a:p>
            <a:pPr algn="ctr"/>
            <a:r>
              <a:rPr lang="en-US" sz="1050" dirty="0">
                <a:solidFill>
                  <a:schemeClr val="bg1"/>
                </a:solidFill>
                <a:latin typeface="Trebuchet MS" panose="020B0603020202020204" pitchFamily="34" charset="0"/>
              </a:rPr>
              <a:t>wendy.arnsdorff@carolinaone.com</a:t>
            </a:r>
            <a:br>
              <a:rPr lang="en-US" sz="1050" dirty="0">
                <a:solidFill>
                  <a:schemeClr val="bg1"/>
                </a:solidFill>
                <a:latin typeface="Trebuchet MS" panose="020B0603020202020204" pitchFamily="34" charset="0"/>
              </a:rPr>
            </a:br>
            <a:r>
              <a:rPr lang="en-US" sz="1050" dirty="0">
                <a:solidFill>
                  <a:schemeClr val="bg1"/>
                </a:solidFill>
                <a:latin typeface="Trebuchet MS" panose="020B0603020202020204" pitchFamily="34" charset="0"/>
              </a:rPr>
              <a:t>www.wendyarnsdorff.com</a:t>
            </a: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bg1"/>
                </a:solidFill>
                <a:latin typeface="Trebuchet MS" panose="020B0603020202020204" pitchFamily="34" charset="0"/>
              </a:rPr>
              <a:t>Carolina One Real Estate :: Mt. Pleasant North Office :: 2713 N Highway 17 :: Mt. Pleasant, SC 29466</a:t>
            </a:r>
          </a:p>
        </p:txBody>
      </p:sp>
      <p:sp>
        <p:nvSpPr>
          <p:cNvPr id="23" name="Rectangle 22"/>
          <p:cNvSpPr/>
          <p:nvPr/>
        </p:nvSpPr>
        <p:spPr>
          <a:xfrm>
            <a:off x="-18985" y="-6004"/>
            <a:ext cx="7315198" cy="646331"/>
          </a:xfrm>
          <a:prstGeom prst="rect">
            <a:avLst/>
          </a:prstGeom>
        </p:spPr>
        <p:txBody>
          <a:bodyPr wrap="square">
            <a:spAutoFit/>
          </a:bodyPr>
          <a:lstStyle/>
          <a:p>
            <a:pPr algn="ctr"/>
            <a:r>
              <a:rPr lang="en-US" sz="3600" dirty="0">
                <a:solidFill>
                  <a:schemeClr val="bg1"/>
                </a:solidFill>
                <a:effectLst>
                  <a:outerShdw blurRad="50800" dist="38100" dir="5400000" algn="t" rotWithShape="0">
                    <a:prstClr val="black">
                      <a:alpha val="40000"/>
                    </a:prstClr>
                  </a:outerShdw>
                </a:effectLst>
                <a:latin typeface="Rage Italic" panose="03070502040507070304" pitchFamily="66" charset="0"/>
              </a:rPr>
              <a:t>Waterfront, Dock, and Pool!</a:t>
            </a:r>
            <a:endParaRPr lang="en-US" sz="2400" i="1" dirty="0">
              <a:solidFill>
                <a:schemeClr val="bg1"/>
              </a:solidFill>
              <a:effectLst>
                <a:outerShdw blurRad="50800" dist="38100" dir="5400000" algn="t" rotWithShape="0">
                  <a:prstClr val="black">
                    <a:alpha val="40000"/>
                  </a:prstClr>
                </a:outerShdw>
              </a:effectLst>
              <a:latin typeface="Rage Italic" panose="03070502040507070304" pitchFamily="66"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8956" y="9224459"/>
            <a:ext cx="1000889" cy="688685"/>
          </a:xfrm>
          <a:prstGeom prst="rect">
            <a:avLst/>
          </a:prstGeom>
        </p:spPr>
      </p:pic>
      <p:sp>
        <p:nvSpPr>
          <p:cNvPr id="2" name="Title 1"/>
          <p:cNvSpPr>
            <a:spLocks noGrp="1"/>
          </p:cNvSpPr>
          <p:nvPr>
            <p:ph type="ctrTitle"/>
          </p:nvPr>
        </p:nvSpPr>
        <p:spPr>
          <a:xfrm>
            <a:off x="-25337" y="4127787"/>
            <a:ext cx="7327903" cy="902941"/>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bg1"/>
                </a:solidFill>
                <a:effectLst/>
                <a:latin typeface="Trebuchet MS" panose="020B0603020202020204" pitchFamily="34" charset="0"/>
              </a:rPr>
              <a:t>3540 Henrietta Hartford Road</a:t>
            </a:r>
            <a:br>
              <a:rPr lang="en-US" sz="2800" b="0" cap="none" dirty="0">
                <a:ln w="10541" cmpd="sng">
                  <a:noFill/>
                  <a:prstDash val="solid"/>
                </a:ln>
                <a:solidFill>
                  <a:schemeClr val="bg1"/>
                </a:solidFill>
                <a:effectLst/>
                <a:latin typeface="Trebuchet MS" panose="020B0603020202020204" pitchFamily="34" charset="0"/>
              </a:rPr>
            </a:br>
            <a:r>
              <a:rPr lang="en-US" sz="1800" b="0" cap="none" dirty="0">
                <a:ln w="10541" cmpd="sng">
                  <a:noFill/>
                  <a:prstDash val="solid"/>
                </a:ln>
                <a:solidFill>
                  <a:schemeClr val="bg1"/>
                </a:solidFill>
                <a:effectLst/>
                <a:latin typeface="Trebuchet MS" panose="020B0603020202020204" pitchFamily="34" charset="0"/>
              </a:rPr>
              <a:t>Park West :: Mount Pleasant :: MLS# 17005917 :: $1,250,000</a:t>
            </a:r>
            <a:endParaRPr lang="en-US" sz="1200" b="0" cap="none" dirty="0">
              <a:ln w="10541" cmpd="sng">
                <a:noFill/>
                <a:prstDash val="solid"/>
              </a:ln>
              <a:solidFill>
                <a:schemeClr val="bg1"/>
              </a:solidFill>
              <a:effectLst/>
              <a:latin typeface="Trebuchet MS" panose="020B0603020202020204" pitchFamily="34" charset="0"/>
            </a:endParaRPr>
          </a:p>
        </p:txBody>
      </p:sp>
      <p:sp>
        <p:nvSpPr>
          <p:cNvPr id="5" name="Diagonal Stripe 4"/>
          <p:cNvSpPr/>
          <p:nvPr/>
        </p:nvSpPr>
        <p:spPr>
          <a:xfrm rot="5400000">
            <a:off x="7541437" y="342900"/>
            <a:ext cx="1676399" cy="1447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971626">
            <a:off x="7818899" y="673955"/>
            <a:ext cx="1431802" cy="369332"/>
          </a:xfrm>
          <a:prstGeom prst="rect">
            <a:avLst/>
          </a:prstGeom>
          <a:noFill/>
        </p:spPr>
        <p:txBody>
          <a:bodyPr wrap="none" rtlCol="0">
            <a:spAutoFit/>
          </a:bodyPr>
          <a:lstStyle/>
          <a:p>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$1,250,000</a:t>
            </a:r>
          </a:p>
        </p:txBody>
      </p:sp>
      <p:pic>
        <p:nvPicPr>
          <p:cNvPr id="9" name="Picture 2" descr="http://photos.flexmls.com/chs/201410281947281984660000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9073320"/>
            <a:ext cx="1043673" cy="9909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52959" y="3087440"/>
            <a:ext cx="1188720" cy="806207"/>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3400" y="5075076"/>
            <a:ext cx="1171473" cy="822960"/>
          </a:xfrm>
          <a:prstGeom prst="rect">
            <a:avLst/>
          </a:prstGeom>
          <a:ln w="3175">
            <a:solidFill>
              <a:schemeClr val="bg1"/>
            </a:solidFill>
          </a:ln>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87984" y="5075076"/>
            <a:ext cx="1097279" cy="822960"/>
          </a:xfrm>
          <a:prstGeom prst="rect">
            <a:avLst/>
          </a:prstGeom>
          <a:ln w="3175">
            <a:solidFill>
              <a:schemeClr val="bg1"/>
            </a:solidFill>
          </a:ln>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64119" y="5075076"/>
            <a:ext cx="1193931" cy="822960"/>
          </a:xfrm>
          <a:prstGeom prst="rect">
            <a:avLst/>
          </a:prstGeom>
          <a:ln w="3175">
            <a:solidFill>
              <a:schemeClr val="bg1"/>
            </a:solidFill>
          </a:ln>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72567" y="5075076"/>
            <a:ext cx="1097280" cy="822960"/>
          </a:xfrm>
          <a:prstGeom prst="rect">
            <a:avLst/>
          </a:prstGeom>
          <a:ln w="3175">
            <a:solidFill>
              <a:schemeClr val="bg1"/>
            </a:solidFill>
          </a:ln>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93010" y="5075076"/>
            <a:ext cx="952972" cy="822960"/>
          </a:xfrm>
          <a:prstGeom prst="rect">
            <a:avLst/>
          </a:prstGeom>
          <a:ln w="3175">
            <a:solidFill>
              <a:schemeClr val="bg1"/>
            </a:solidFill>
          </a:ln>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150" y="5075076"/>
            <a:ext cx="1097280" cy="822960"/>
          </a:xfrm>
          <a:prstGeom prst="rect">
            <a:avLst/>
          </a:prstGeom>
          <a:ln w="3175">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591</TotalTime>
  <Words>274</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Rage Italic</vt:lpstr>
      <vt:lpstr>Trebuchet MS</vt:lpstr>
      <vt:lpstr>Wingdings</vt:lpstr>
      <vt:lpstr>Wingdings 2</vt:lpstr>
      <vt:lpstr>Wingdings 3</vt:lpstr>
      <vt:lpstr>Apex</vt:lpstr>
      <vt:lpstr>3540 Henrietta Hartford Road Park West :: Mount Pleasant :: MLS# 17005917 :: $1,250,000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44</cp:revision>
  <dcterms:created xsi:type="dcterms:W3CDTF">2006-08-16T00:00:00Z</dcterms:created>
  <dcterms:modified xsi:type="dcterms:W3CDTF">2017-06-15T21:07:58Z</dcterms:modified>
</cp:coreProperties>
</file>