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1818" y="-444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7315200" cy="48768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084687"/>
            <a:ext cx="7315199" cy="1804137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beautiful custom home features a working elevator servicing all 3 floors, a Kitchen any professional Chef would envy, a Master Suite with multiple walk-in closets, sauna, and steam room, a Lower Level Suite perfect for a live in Nanny or Mother-in-Law, beautiful scenery from various porches, and storage space galore! 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Offered at $850,000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Wendy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Arnsdorff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843-364-8619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– M :: 843-284-1800 – O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Carolina One Real 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Estate :: Mt</a:t>
            </a:r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 Pleasant North 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Office :: 2713 </a:t>
            </a:r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 Highway 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17 :: Mt</a:t>
            </a:r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Tennyson at Park West</a:t>
            </a:r>
            <a:endParaRPr lang="en-US" sz="2400" i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ge Italic" panose="030705020405070703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660" r="4860" b="6368"/>
          <a:stretch/>
        </p:blipFill>
        <p:spPr>
          <a:xfrm>
            <a:off x="6314310" y="9075882"/>
            <a:ext cx="1000889" cy="985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156886"/>
            <a:ext cx="7315199" cy="74074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3541 Henrietta Hartford Road</a:t>
            </a:r>
            <a:r>
              <a:rPr lang="en-US" sz="2400" b="0" cap="none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2400" b="0" cap="none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Park </a:t>
            </a:r>
            <a:r>
              <a:rPr lang="en-US" sz="1800" b="0" cap="none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West</a:t>
            </a: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:: Mount Pleasant :: </a:t>
            </a:r>
            <a:r>
              <a:rPr lang="en-US" sz="1800" b="0" cap="none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16009250</a:t>
            </a:r>
            <a:endParaRPr lang="en-US" sz="11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2004970" y="590550"/>
            <a:ext cx="1676399" cy="1447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171626">
            <a:off x="-2217262" y="100237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Reduced!</a:t>
            </a: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8" y="4941127"/>
            <a:ext cx="1371600" cy="10287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89" y="4941127"/>
            <a:ext cx="1371600" cy="10287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60" y="4941127"/>
            <a:ext cx="1371600" cy="10287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31" y="4941127"/>
            <a:ext cx="1371600" cy="10287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1" y="4941127"/>
            <a:ext cx="1371600" cy="10287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107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3541 Henrietta Hartford Road Park West :: Mount Pleasant :: MLS# 16009250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33</cp:revision>
  <dcterms:created xsi:type="dcterms:W3CDTF">2006-08-16T00:00:00Z</dcterms:created>
  <dcterms:modified xsi:type="dcterms:W3CDTF">2016-04-29T20:33:28Z</dcterms:modified>
</cp:coreProperties>
</file>