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24" y="-156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014756"/>
            <a:ext cx="6019799" cy="2952828"/>
          </a:xfrm>
        </p:spPr>
        <p:txBody>
          <a:bodyPr anchor="ctr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Located in desirable Tennyson at Park West.  Enjoy Park West's fabulous amenities, highly sought after schools, Mt. Pleasant Recreation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Dept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&amp; fields, miles of walking and biking trails, shopping and dining!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Loaded with  exquisite trim, molding, coffered ceilings, wainscoting, custom built-ins and plantation shutters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 Chef's kitchen that features a prep galley and serving kitchen each with their own sinks, dishwashers, 2 Refrigerators, Kitchen Aid Grill Top with Hood, Convection/Microwave Oven, Gas Oven, and Warming Drawer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Spacious Master Bedroom Suite with Fireplace, Steam Shower, Sauna, Private Balcony, and His and Hers Custom Walk-in Closets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1st floor Mother-in-Law Suite, 3 stop Elevator, tons of storage, and 2 car garage with workshop area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age Italic" panose="03070502040507070304" pitchFamily="66" charset="0"/>
              </a:rPr>
              <a:t>Welcome Home!!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Park West Executive Home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Move-in Ready!!</a:t>
            </a:r>
            <a:endParaRPr lang="en-US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7758"/>
            <a:ext cx="6019800" cy="10287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3541 Henrietta Hartford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Park West :: Mount Pleasant :: MLS# 16009250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2004970" y="590550"/>
            <a:ext cx="1676399" cy="1447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171626">
            <a:off x="-2217262" y="100237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Reduced!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85096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07792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030488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053184"/>
            <a:ext cx="12192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184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3541 Henrietta Hartford Road Park West :: Mount Pleasant :: MLS# 16009250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2016-07-20T02:14:11Z</dcterms:modified>
</cp:coreProperties>
</file>