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700" y="42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7315200" cy="2997488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7315200" cy="48768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6014756"/>
            <a:ext cx="6019799" cy="2952828"/>
          </a:xfrm>
        </p:spPr>
        <p:txBody>
          <a:bodyPr anchor="ctr">
            <a:noAutofit/>
          </a:bodyPr>
          <a:lstStyle/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Located in desirable Tennyson at Park West.  Enjoy Park West's fabulous amenities, highly sought after schools, Mt. Pleasant Recreation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Dept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&amp; fields, miles of walking and biking trails, shopping and dining!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Loaded with  exquisite trim, molding, coffered ceilings, wainscoting, custom built-ins and plantation shutters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A Chef's kitchen that features a prep galley and serving kitchen each with their own sinks, dishwashers, 2 Refrigerators, Kitchen Aid Grill Top with Hood, Convection/Microwave Oven, Gas Oven, and Warming Drawer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Spacious Master Bedroom Suite with Fireplace, Steam Shower, Sauna, Private Balcony, and His and Hers Custom Walk-in Closets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1st floor Mother-in-Law Suite, 3 stop Elevator, tons of storage, and 2 car garage with workshop area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en-US" sz="1600" b="1" i="1" dirty="0">
                <a:solidFill>
                  <a:srgbClr val="FF0000"/>
                </a:solidFill>
                <a:highlight>
                  <a:srgbClr val="00FF00"/>
                </a:highlight>
                <a:latin typeface="Trebuchet MS" panose="020B0603020202020204" pitchFamily="34" charset="0"/>
              </a:rPr>
              <a:t>JUST REDUCED to $795,000!</a:t>
            </a:r>
            <a:endParaRPr lang="en-US" sz="1200" dirty="0">
              <a:solidFill>
                <a:schemeClr val="tx2">
                  <a:lumMod val="75000"/>
                </a:schemeClr>
              </a:solidFill>
              <a:highlight>
                <a:srgbClr val="00FF00"/>
              </a:highlight>
              <a:latin typeface="Trebuchet MS" panose="020B0603020202020204" pitchFamily="34" charset="0"/>
            </a:endParaRP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age Italic" panose="03070502040507070304" pitchFamily="66" charset="0"/>
              </a:rPr>
              <a:t>Welcome Home!!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Rage Italic" panose="030705020405070703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9078444"/>
            <a:ext cx="7315199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325C"/>
                </a:solidFill>
                <a:latin typeface="Trebuchet MS" panose="020B0603020202020204" pitchFamily="34" charset="0"/>
              </a:rPr>
              <a:t>Wendy Arnsdorff</a:t>
            </a:r>
          </a:p>
          <a:p>
            <a:pPr algn="ctr"/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843-364-8619 – M :: 843-284-1800 – O</a:t>
            </a:r>
          </a:p>
          <a:p>
            <a:pPr algn="ctr"/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wendy.arnsdorff@carolinaone.com</a:t>
            </a:r>
            <a:b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</a:br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www.wendyarnsdorff.com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Carolina One Real Estate :: Mt. Pleasant North Office :: 2713 N Highway 17 :: Mt. Pleasant, SC 29466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Rage Italic" panose="03070502040507070304" pitchFamily="66" charset="0"/>
              </a:rPr>
              <a:t>Lowest Price Per Square Foot in</a:t>
            </a:r>
          </a:p>
          <a:p>
            <a:r>
              <a:rPr lang="en-US" sz="30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Rage Italic" panose="03070502040507070304" pitchFamily="66" charset="0"/>
              </a:rPr>
              <a:t>Tennyson or </a:t>
            </a:r>
            <a:r>
              <a:rPr lang="en-US" sz="30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Rage Italic" panose="03070502040507070304" pitchFamily="66" charset="0"/>
              </a:rPr>
              <a:t>Masonborough</a:t>
            </a:r>
            <a:endParaRPr lang="en-US" sz="3000" i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Rage Italic" panose="030705020405070703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956" y="9224459"/>
            <a:ext cx="1000889" cy="6886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77758"/>
            <a:ext cx="6019800" cy="1028700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3541 Henrietta Hartford Road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Park West :: Mount Pleasant :: MLS# 17013093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5400000">
            <a:off x="7632112" y="195803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716896">
            <a:off x="7785053" y="588080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Significant</a:t>
            </a:r>
          </a:p>
          <a:p>
            <a:pPr algn="ctr"/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Price Reduction!</a:t>
            </a:r>
          </a:p>
        </p:txBody>
      </p:sp>
      <p:pic>
        <p:nvPicPr>
          <p:cNvPr id="9" name="Picture 2" descr="http://photos.flexmls.com/chs/20141028194728198466000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73320"/>
            <a:ext cx="1043673" cy="99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985096"/>
            <a:ext cx="1219200" cy="914400"/>
          </a:xfrm>
          <a:prstGeom prst="rect">
            <a:avLst/>
          </a:prstGeom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007792"/>
            <a:ext cx="1219200" cy="914400"/>
          </a:xfrm>
          <a:prstGeom prst="rect">
            <a:avLst/>
          </a:prstGeom>
          <a:ln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7030488"/>
            <a:ext cx="1219200" cy="914400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8053184"/>
            <a:ext cx="1219200" cy="914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252</TotalTime>
  <Words>193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Book Antiqua</vt:lpstr>
      <vt:lpstr>Lucida Sans</vt:lpstr>
      <vt:lpstr>Rage Italic</vt:lpstr>
      <vt:lpstr>Trebuchet MS</vt:lpstr>
      <vt:lpstr>Wingdings</vt:lpstr>
      <vt:lpstr>Wingdings 2</vt:lpstr>
      <vt:lpstr>Wingdings 3</vt:lpstr>
      <vt:lpstr>Apex</vt:lpstr>
      <vt:lpstr>3541 Henrietta Hartford Road Park West :: Mount Pleasant :: MLS# 17013093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39</cp:revision>
  <dcterms:created xsi:type="dcterms:W3CDTF">2006-08-16T00:00:00Z</dcterms:created>
  <dcterms:modified xsi:type="dcterms:W3CDTF">2017-07-26T13:35:27Z</dcterms:modified>
</cp:coreProperties>
</file>