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315200" cy="10058400"/>
  <p:notesSz cx="6858000" cy="9144000"/>
  <p:defaultTextStyle>
    <a:defPPr>
      <a:defRPr lang="en-US"/>
    </a:defPPr>
    <a:lvl1pPr marL="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38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76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14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528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91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829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467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105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700" y="42"/>
      </p:cViewPr>
      <p:guideLst>
        <p:guide orient="horz" pos="3168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37624" y="2011680"/>
            <a:ext cx="6583680" cy="268224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097280" y="4886490"/>
            <a:ext cx="512064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402803"/>
            <a:ext cx="1645920" cy="8582237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402803"/>
            <a:ext cx="4815840" cy="8582237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894080"/>
            <a:ext cx="5669280" cy="268224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3678086"/>
            <a:ext cx="5669280" cy="221424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39840" y="9411124"/>
            <a:ext cx="609600" cy="5355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00473"/>
            <a:ext cx="6583680" cy="1676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251498"/>
            <a:ext cx="323215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716020" y="2251498"/>
            <a:ext cx="323342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65760" y="3464561"/>
            <a:ext cx="323215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3464561"/>
            <a:ext cx="323342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400473"/>
            <a:ext cx="2406650" cy="170434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65761" y="2235201"/>
            <a:ext cx="2406650" cy="6749839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60040" y="400474"/>
            <a:ext cx="4089400" cy="858456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894080"/>
            <a:ext cx="4389120" cy="766022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3040" y="2686897"/>
            <a:ext cx="4389120" cy="581152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40" y="1711287"/>
            <a:ext cx="4389120" cy="77785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65760" y="402802"/>
            <a:ext cx="6583680" cy="1676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65760" y="2346960"/>
            <a:ext cx="6583680" cy="6906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365760" y="9411124"/>
            <a:ext cx="1706880" cy="53551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99360" y="9411124"/>
            <a:ext cx="2316480" cy="535517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339840" y="9411124"/>
            <a:ext cx="609600" cy="535517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7315200" cy="2997488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1" y="0"/>
            <a:ext cx="7307257" cy="487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" y="9075882"/>
            <a:ext cx="7315198" cy="9858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5935726"/>
            <a:ext cx="7311227" cy="3031858"/>
          </a:xfrm>
        </p:spPr>
        <p:txBody>
          <a:bodyPr anchor="ctr">
            <a:noAutofit/>
          </a:bodyPr>
          <a:lstStyle/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Located in desirable Tennyson at Park West.  Enjoy Park West's fabulous amenities, highly sought after schools, Mt. Pleasant Recreation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Dept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 &amp; fields, miles of walking and biking trails, shopping and dining!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Loaded with  exquisite trim, molding, coffered ceilings, wainscoting, custom built-ins and plantation shutters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A Chef's kitchen that features a prep galley and serving kitchen each with their own sinks, dishwashers, 2 Refrigerators, Kitchen Aid Grill Top with Hood, Convection/Microwave Oven, Gas Oven, and Warming Drawer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Spacious Master Bedroom Suite with Fireplace, Steam Shower, Sauna, Private Balcony, and His and Hers Custom Walk-in Closets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1st floor Mother-in-Law Suite, 3 stop Elevator, tons of storage, and 2 car garage with workshop area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  <a:latin typeface="Rage Italic" panose="03070502040507070304" pitchFamily="66" charset="0"/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Rage Italic" panose="03070502040507070304" pitchFamily="66" charset="0"/>
              </a:rPr>
              <a:t>Welcome Home!!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Rage Italic" panose="030705020405070703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9078444"/>
            <a:ext cx="7315199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325C"/>
                </a:solidFill>
                <a:latin typeface="Trebuchet MS" panose="020B0603020202020204" pitchFamily="34" charset="0"/>
              </a:rPr>
              <a:t>Wendy Arnsdorff</a:t>
            </a:r>
          </a:p>
          <a:p>
            <a:pPr algn="ctr"/>
            <a:r>
              <a:rPr lang="en-US" sz="1050" dirty="0">
                <a:solidFill>
                  <a:srgbClr val="00325C"/>
                </a:solidFill>
                <a:latin typeface="Trebuchet MS" panose="020B0603020202020204" pitchFamily="34" charset="0"/>
              </a:rPr>
              <a:t>843-364-8619 – M :: 843-284-1800 – O</a:t>
            </a:r>
          </a:p>
          <a:p>
            <a:pPr algn="ctr"/>
            <a:r>
              <a:rPr lang="en-US" sz="1050" dirty="0">
                <a:solidFill>
                  <a:srgbClr val="00325C"/>
                </a:solidFill>
                <a:latin typeface="Trebuchet MS" panose="020B0603020202020204" pitchFamily="34" charset="0"/>
              </a:rPr>
              <a:t>wendy.arnsdorff@carolinaone.com</a:t>
            </a:r>
            <a:br>
              <a:rPr lang="en-US" sz="1050" dirty="0">
                <a:solidFill>
                  <a:srgbClr val="00325C"/>
                </a:solidFill>
                <a:latin typeface="Trebuchet MS" panose="020B0603020202020204" pitchFamily="34" charset="0"/>
              </a:rPr>
            </a:br>
            <a:r>
              <a:rPr lang="en-US" sz="1050" dirty="0">
                <a:solidFill>
                  <a:srgbClr val="00325C"/>
                </a:solidFill>
                <a:latin typeface="Trebuchet MS" panose="020B0603020202020204" pitchFamily="34" charset="0"/>
              </a:rPr>
              <a:t>www.wendyarnsdorff.com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2703" y="9856533"/>
            <a:ext cx="7327903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Carolina One Real Estate :: Mt. Pleasant North Office :: 2713 N Highway 17 :: Mt. Pleasant, SC 29466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731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age Italic" panose="03070502040507070304" pitchFamily="66" charset="0"/>
              </a:rPr>
              <a:t>Opportunity Knocks in Park West!</a:t>
            </a:r>
            <a:endParaRPr lang="en-US" sz="3000" i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Rage Italic" panose="030705020405070703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56" y="9224459"/>
            <a:ext cx="1000889" cy="688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1" y="4191000"/>
            <a:ext cx="6019800" cy="663696"/>
          </a:xfrm>
        </p:spPr>
        <p:txBody>
          <a:bodyPr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pPr algn="l"/>
            <a: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75000"/>
                    </a:prstClr>
                  </a:outerShdw>
                </a:effectLst>
                <a:latin typeface="Trebuchet MS" panose="020B0603020202020204" pitchFamily="34" charset="0"/>
              </a:rPr>
              <a:t>3541 Henrietta Hartford Road</a:t>
            </a:r>
            <a:b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75000"/>
                    </a:prstClr>
                  </a:outerShdw>
                </a:effectLst>
                <a:latin typeface="Trebuchet MS" panose="020B0603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75000"/>
                    </a:prstClr>
                  </a:outerShdw>
                </a:effectLst>
                <a:latin typeface="Trebuchet MS" panose="020B0603020202020204" pitchFamily="34" charset="0"/>
              </a:rPr>
              <a:t>Mount Pleasant :: MLS# 17013093</a:t>
            </a:r>
            <a:endParaRPr lang="en-US" sz="1200" b="0" cap="none" dirty="0">
              <a:ln w="10541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25400" dir="2700000" algn="tl" rotWithShape="0">
                  <a:prstClr val="black">
                    <a:alpha val="75000"/>
                  </a:prst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Diagonal Stripe 4"/>
          <p:cNvSpPr/>
          <p:nvPr/>
        </p:nvSpPr>
        <p:spPr>
          <a:xfrm rot="5400000">
            <a:off x="5489133" y="211"/>
            <a:ext cx="1827110" cy="1828800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716896">
            <a:off x="5800389" y="335542"/>
            <a:ext cx="1616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Just Reduced</a:t>
            </a:r>
            <a:b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$789,000!</a:t>
            </a:r>
          </a:p>
        </p:txBody>
      </p:sp>
      <p:pic>
        <p:nvPicPr>
          <p:cNvPr id="9" name="Picture 2" descr="http://photos.flexmls.com/chs/2014102819472819846600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73320"/>
            <a:ext cx="1043673" cy="9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948566"/>
            <a:ext cx="1371600" cy="914400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01" y="4948566"/>
            <a:ext cx="1371601" cy="915394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05" y="4948566"/>
            <a:ext cx="1373995" cy="914400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48566"/>
            <a:ext cx="1371600" cy="915394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03" y="4948566"/>
            <a:ext cx="1371601" cy="9128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950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262</TotalTime>
  <Words>182</Words>
  <Application>Microsoft Office PowerPoint</Application>
  <PresentationFormat>Custom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Book Antiqua</vt:lpstr>
      <vt:lpstr>Lucida Sans</vt:lpstr>
      <vt:lpstr>Rage Italic</vt:lpstr>
      <vt:lpstr>Trebuchet MS</vt:lpstr>
      <vt:lpstr>Wingdings</vt:lpstr>
      <vt:lpstr>Wingdings 2</vt:lpstr>
      <vt:lpstr>Wingdings 3</vt:lpstr>
      <vt:lpstr>Apex</vt:lpstr>
      <vt:lpstr>3541 Henrietta Hartford Road Mount Pleasant :: MLS# 17013093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42</cp:revision>
  <dcterms:created xsi:type="dcterms:W3CDTF">2006-08-16T00:00:00Z</dcterms:created>
  <dcterms:modified xsi:type="dcterms:W3CDTF">2017-08-10T16:38:05Z</dcterms:modified>
</cp:coreProperties>
</file>