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548" y="75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7315200" cy="2997488"/>
          </a:xfrm>
          <a:prstGeom prst="rect">
            <a:avLst/>
          </a:prstGeom>
          <a:gradFill>
            <a:gsLst>
              <a:gs pos="0">
                <a:srgbClr val="00206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71" y="2648"/>
            <a:ext cx="7307257" cy="4871504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5935726"/>
            <a:ext cx="7311227" cy="3031858"/>
          </a:xfrm>
        </p:spPr>
        <p:txBody>
          <a:bodyPr anchor="ctr">
            <a:noAutofit/>
          </a:bodyPr>
          <a:lstStyle/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Spacious Master Bedroom Suite with Fireplace, Steam Shower, Sauna, Private Balcony, and His and Hers Custom Walk-in Closets</a:t>
            </a:r>
          </a:p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1st floor Mother-in-Law Suite, 3 stop Elevator, tons of storage, and 2 car garage with workshop area</a:t>
            </a:r>
          </a:p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 Chef's kitchen that features a prep galley and serving kitchen each with their own sinks, dishwashers, 2 Refrigerators, Kitchen Aid Grill Top with Hood, Convection/Microwave Oven, Gas Oven, and Warming Drawer</a:t>
            </a:r>
          </a:p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Loaded with  exquisite trim, molding, coffered ceilings, wainscoting, custom built-ins and plantation shutters</a:t>
            </a:r>
          </a:p>
          <a:p>
            <a:pPr marL="171450" indent="-171450" algn="l">
              <a:buFont typeface="Wingdings" panose="05000000000000000000" pitchFamily="2" charset="2"/>
              <a:buChar char="Ø"/>
            </a:pP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Located in desirable Tennyson at Park West.  Enjoy Park West's fabulous amenities, highly sought after schools, Mt. Pleasant Recreation </a:t>
            </a:r>
            <a:r>
              <a:rPr lang="en-US" sz="13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Dept</a:t>
            </a:r>
            <a:r>
              <a:rPr lang="en-US" sz="13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&amp; fields, miles of walking and biking trails, shopping and dining!</a:t>
            </a:r>
          </a:p>
          <a:p>
            <a:r>
              <a:rPr lang="en-US" sz="2400">
                <a:solidFill>
                  <a:schemeClr val="tx2">
                    <a:lumMod val="75000"/>
                  </a:schemeClr>
                </a:solidFill>
                <a:latin typeface="Rage Italic" panose="03070502040507070304" pitchFamily="66" charset="0"/>
              </a:rPr>
              <a:t>Welcome 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Rage Italic" panose="03070502040507070304" pitchFamily="66" charset="0"/>
              </a:rPr>
              <a:t>Home!!</a:t>
            </a:r>
            <a:endParaRPr lang="en-US" sz="2400" b="1" dirty="0">
              <a:solidFill>
                <a:schemeClr val="tx2">
                  <a:lumMod val="75000"/>
                </a:schemeClr>
              </a:solidFill>
              <a:latin typeface="Rage Italic" panose="03070502040507070304" pitchFamily="66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" y="9078444"/>
            <a:ext cx="7315199" cy="823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solidFill>
                  <a:srgbClr val="00325C"/>
                </a:solidFill>
                <a:latin typeface="Trebuchet MS" panose="020B0603020202020204" pitchFamily="34" charset="0"/>
              </a:rPr>
              <a:t>Wendy Arnsdorff</a:t>
            </a:r>
          </a:p>
          <a:p>
            <a:pPr algn="ctr"/>
            <a:r>
              <a:rPr lang="en-US" sz="1050" dirty="0">
                <a:solidFill>
                  <a:srgbClr val="00325C"/>
                </a:solidFill>
                <a:latin typeface="Trebuchet MS" panose="020B0603020202020204" pitchFamily="34" charset="0"/>
              </a:rPr>
              <a:t>843-364-8619 – M :: 843-284-1800 – O</a:t>
            </a:r>
          </a:p>
          <a:p>
            <a:pPr algn="ctr"/>
            <a:r>
              <a:rPr lang="en-US" sz="1050" dirty="0">
                <a:solidFill>
                  <a:srgbClr val="00325C"/>
                </a:solidFill>
                <a:latin typeface="Trebuchet MS" panose="020B0603020202020204" pitchFamily="34" charset="0"/>
              </a:rPr>
              <a:t>wendy.arnsdorff@carolinaone.com</a:t>
            </a:r>
            <a:br>
              <a:rPr lang="en-US" sz="1050" dirty="0">
                <a:solidFill>
                  <a:srgbClr val="00325C"/>
                </a:solidFill>
                <a:latin typeface="Trebuchet MS" panose="020B0603020202020204" pitchFamily="34" charset="0"/>
              </a:rPr>
            </a:br>
            <a:r>
              <a:rPr lang="en-US" sz="1050" dirty="0">
                <a:solidFill>
                  <a:srgbClr val="00325C"/>
                </a:solidFill>
                <a:latin typeface="Trebuchet MS" panose="020B0603020202020204" pitchFamily="34" charset="0"/>
              </a:rPr>
              <a:t>www.wendyarnsdorff.com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-12703" y="9856533"/>
            <a:ext cx="7327903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Carolina One Real Estate :: Mt. Pleasant North Office :: 2713 N Highway 17 :: Mt. Pleasant, SC 29466</a:t>
            </a:r>
          </a:p>
        </p:txBody>
      </p:sp>
      <p:sp>
        <p:nvSpPr>
          <p:cNvPr id="23" name="Rectangle 22"/>
          <p:cNvSpPr/>
          <p:nvPr/>
        </p:nvSpPr>
        <p:spPr>
          <a:xfrm>
            <a:off x="0" y="0"/>
            <a:ext cx="7315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ln w="3175">
                  <a:solidFill>
                    <a:schemeClr val="tx2"/>
                  </a:solidFill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Rage Italic" panose="03070502040507070304" pitchFamily="66" charset="0"/>
              </a:rPr>
              <a:t>Unique Modern Living in Park West</a:t>
            </a:r>
          </a:p>
          <a:p>
            <a:pPr algn="ctr"/>
            <a:r>
              <a:rPr lang="en-US" b="1" dirty="0">
                <a:ln w="3175">
                  <a:solidFill>
                    <a:schemeClr val="bg1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Just Reduced to $785,000!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8956" y="9224459"/>
            <a:ext cx="1000889" cy="68868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71" y="4191000"/>
            <a:ext cx="6019800" cy="663696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pPr algn="l"/>
            <a: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5400" dir="2700000" algn="tl" rotWithShape="0">
                    <a:prstClr val="black">
                      <a:alpha val="75000"/>
                    </a:prstClr>
                  </a:outerShdw>
                </a:effectLst>
                <a:latin typeface="Trebuchet MS" panose="020B0603020202020204" pitchFamily="34" charset="0"/>
              </a:rPr>
              <a:t>3541 Henrietta Hartford Road</a:t>
            </a:r>
            <a:br>
              <a:rPr lang="en-US" sz="28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5400" dir="2700000" algn="tl" rotWithShape="0">
                    <a:prstClr val="black">
                      <a:alpha val="75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25400" dir="2700000" algn="tl" rotWithShape="0">
                    <a:prstClr val="black">
                      <a:alpha val="75000"/>
                    </a:prstClr>
                  </a:outerShdw>
                </a:effectLst>
                <a:latin typeface="Trebuchet MS" panose="020B0603020202020204" pitchFamily="34" charset="0"/>
              </a:rPr>
              <a:t>Mount Pleasant :: MLS# 17013093</a:t>
            </a:r>
            <a:endParaRPr lang="en-US" sz="1200" b="0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>
                <a:outerShdw blurRad="38100" dist="25400" dir="2700000" algn="tl" rotWithShape="0">
                  <a:prstClr val="black">
                    <a:alpha val="75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5400000">
            <a:off x="6630245" y="-890411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2716896">
            <a:off x="6941501" y="-555080"/>
            <a:ext cx="16161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Just Reduced</a:t>
            </a:r>
            <a:b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$785,000!</a:t>
            </a:r>
          </a:p>
        </p:txBody>
      </p:sp>
      <p:pic>
        <p:nvPicPr>
          <p:cNvPr id="9" name="Picture 2" descr="http://photos.flexmls.com/chs/20141028194728198466000000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9073320"/>
            <a:ext cx="1043673" cy="990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831" y="4948566"/>
            <a:ext cx="1369695" cy="914400"/>
          </a:xfrm>
          <a:prstGeom prst="rect">
            <a:avLst/>
          </a:prstGeom>
          <a:ln>
            <a:noFill/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52" y="4948566"/>
            <a:ext cx="1371601" cy="915394"/>
          </a:xfrm>
          <a:prstGeom prst="rect">
            <a:avLst/>
          </a:prstGeom>
          <a:ln>
            <a:noFill/>
          </a:ln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7805" y="4948566"/>
            <a:ext cx="1373995" cy="914400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4948566"/>
            <a:ext cx="1371600" cy="915394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0603" y="4948566"/>
            <a:ext cx="1371601" cy="912807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272</TotalTime>
  <Words>188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Lucida Sans</vt:lpstr>
      <vt:lpstr>Rage Italic</vt:lpstr>
      <vt:lpstr>Trebuchet MS</vt:lpstr>
      <vt:lpstr>Verdana</vt:lpstr>
      <vt:lpstr>Wingdings</vt:lpstr>
      <vt:lpstr>Wingdings 2</vt:lpstr>
      <vt:lpstr>Wingdings 3</vt:lpstr>
      <vt:lpstr>Apex</vt:lpstr>
      <vt:lpstr>3541 Henrietta Hartford Road Mount Pleasant :: MLS# 17013093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46</cp:revision>
  <dcterms:created xsi:type="dcterms:W3CDTF">2006-08-16T00:00:00Z</dcterms:created>
  <dcterms:modified xsi:type="dcterms:W3CDTF">2017-10-05T15:07:33Z</dcterms:modified>
</cp:coreProperties>
</file>