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742" y="12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1" y="2648"/>
            <a:ext cx="7307257" cy="487150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652241"/>
            <a:ext cx="7311227" cy="3315343"/>
          </a:xfrm>
        </p:spPr>
        <p:txBody>
          <a:bodyPr anchor="ctr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Spacious Master Bedroom Suite with Fireplace, Steam Shower, Sauna, Private Balcony, and His and Hers Custom Walk-in Closets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1st floor Mother-in-Law Suite, 3 stop Elevator, tons of storage, and 2 car garage with workshop area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A Chef's kitchen that features a prep galley and serving kitchen each with their own sinks, dishwashers, 2 Refrigerators, Kitchen Aid Grill Top with Hood, Convection/Microwave Oven, Gas Oven, and Warming Drawer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Loaded with  exquisite trim, molding, coffered ceilings, wainscoting, custom built-ins and plantation shutters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Located in desirable Tennyson at Park West.  Enjoy Park West's fabulous amenities, highly sought after schools, Mt. Pleasant Recreation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Dept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&amp; fields, miles of walking and biking trails, shopping and dining!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age Italic" panose="03070502040507070304" pitchFamily="66" charset="0"/>
              </a:rPr>
              <a:t>Welcome Home!!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07688" y="0"/>
            <a:ext cx="5907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3175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Looking for a STEAL in Park West? </a:t>
            </a:r>
          </a:p>
          <a:p>
            <a:r>
              <a:rPr lang="en-US" sz="2800" b="1" dirty="0">
                <a:ln w="3175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Bring all offers!!</a:t>
            </a:r>
            <a:endParaRPr lang="en-US" sz="1400" b="1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0" y="4898904"/>
            <a:ext cx="7311229" cy="663696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25400" dir="2700000" algn="tl" rotWithShape="0">
                    <a:prstClr val="black">
                      <a:alpha val="75000"/>
                    </a:prstClr>
                  </a:outerShdw>
                </a:effectLst>
                <a:latin typeface="Trebuchet MS" panose="020B0603020202020204" pitchFamily="34" charset="0"/>
              </a:rPr>
              <a:t>3541 Henrietta Hartford Road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25400" dir="2700000" algn="tl" rotWithShape="0">
                    <a:prstClr val="black">
                      <a:alpha val="75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25400" dir="2700000" algn="tl" rotWithShape="0">
                    <a:prstClr val="black">
                      <a:alpha val="75000"/>
                    </a:prstClr>
                  </a:outerShdw>
                </a:effectLst>
                <a:latin typeface="Trebuchet MS" panose="020B0603020202020204" pitchFamily="34" charset="0"/>
              </a:rPr>
              <a:t>Mount Pleasant :: MLS# 17013093 :: $785,000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>
                <a:outerShdw blurRad="38100" dist="25400" dir="2700000" algn="tl" rotWithShape="0">
                  <a:prstClr val="black">
                    <a:alpha val="75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630245" y="-89041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6941501" y="-555080"/>
            <a:ext cx="161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  <a:b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$785,000!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" y="1006870"/>
            <a:ext cx="1369695" cy="9144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" y="39358"/>
            <a:ext cx="1371183" cy="91511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" y="2938731"/>
            <a:ext cx="1369695" cy="91412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" y="3905389"/>
            <a:ext cx="1371183" cy="91511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" y="1973666"/>
            <a:ext cx="1367308" cy="91252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281</TotalTime>
  <Words>188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Lucida Sans</vt:lpstr>
      <vt:lpstr>Rage Italic</vt:lpstr>
      <vt:lpstr>Trebuchet MS</vt:lpstr>
      <vt:lpstr>Verdana</vt:lpstr>
      <vt:lpstr>Wingdings</vt:lpstr>
      <vt:lpstr>Wingdings 2</vt:lpstr>
      <vt:lpstr>Wingdings 3</vt:lpstr>
      <vt:lpstr>Apex</vt:lpstr>
      <vt:lpstr>3541 Henrietta Hartford Road Mount Pleasant :: MLS# 17013093 :: $785,000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48</cp:revision>
  <dcterms:created xsi:type="dcterms:W3CDTF">2006-08-16T00:00:00Z</dcterms:created>
  <dcterms:modified xsi:type="dcterms:W3CDTF">2017-11-15T15:57:17Z</dcterms:modified>
</cp:coreProperties>
</file>