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2016" y="-146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22098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620167" y="2323934"/>
            <a:ext cx="1285111" cy="96383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2831859" y="2163295"/>
            <a:ext cx="963358" cy="128447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62" y="0"/>
            <a:ext cx="3886197" cy="738664"/>
          </a:xfrm>
        </p:spPr>
        <p:txBody>
          <a:bodyPr anchor="t">
            <a:noAutofit/>
          </a:bodyPr>
          <a:lstStyle/>
          <a:p>
            <a:pPr algn="l"/>
            <a:r>
              <a:rPr lang="en-US" sz="2800" b="1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Freestyle Script" panose="030804020302050B0404" pitchFamily="66" charset="0"/>
              </a:rPr>
              <a:t>Golf Cottage in Gated Community</a:t>
            </a:r>
            <a:endParaRPr lang="en-US" sz="2800" b="1" dirty="0">
              <a:solidFill>
                <a:schemeClr val="bg2">
                  <a:lumMod val="50000"/>
                </a:schemeClr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eurofurence" panose="020F040202020308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0353" y="3968643"/>
            <a:ext cx="4902166" cy="4785364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Wonderful golf cottage in gated Dunes West community. Single story design located on the first and ninth holes of the golf course. </a:t>
            </a:r>
            <a:endParaRPr lang="en-US" sz="1400" dirty="0" smtClean="0">
              <a:solidFill>
                <a:schemeClr val="bg2">
                  <a:lumMod val="50000"/>
                </a:schemeClr>
              </a:solidFill>
              <a:latin typeface="Lucida Sans" panose="020B0602030504020204" pitchFamily="34" charset="0"/>
            </a:endParaRPr>
          </a:p>
          <a:p>
            <a:endParaRPr lang="en-US" sz="1400" dirty="0">
              <a:solidFill>
                <a:schemeClr val="bg2">
                  <a:lumMod val="50000"/>
                </a:schemeClr>
              </a:solidFill>
              <a:latin typeface="Lucida Sans" panose="020B0602030504020204" pitchFamily="34" charset="0"/>
            </a:endParaRPr>
          </a:p>
          <a:p>
            <a:r>
              <a:rPr lang="en-US" sz="1400" dirty="0" smtClean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The 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home features large living area with vaulted ceiling and gas fireplace, dining room with trim work, large study with double doors and coffered ceiling and a nice size kitchen with plenty of room for two cooks. Newer appliances include a wall oven and built-in microwave, refrigerator and dishwasher. </a:t>
            </a:r>
            <a:endParaRPr lang="en-US" sz="1400" dirty="0" smtClean="0">
              <a:solidFill>
                <a:schemeClr val="bg2">
                  <a:lumMod val="50000"/>
                </a:schemeClr>
              </a:solidFill>
              <a:latin typeface="Lucida Sans" panose="020B0602030504020204" pitchFamily="34" charset="0"/>
            </a:endParaRPr>
          </a:p>
          <a:p>
            <a:endParaRPr lang="en-US" sz="1400" dirty="0">
              <a:solidFill>
                <a:schemeClr val="bg2">
                  <a:lumMod val="50000"/>
                </a:schemeClr>
              </a:solidFill>
              <a:latin typeface="Lucida Sans" panose="020B0602030504020204" pitchFamily="34" charset="0"/>
            </a:endParaRPr>
          </a:p>
          <a:p>
            <a:r>
              <a:rPr lang="en-US" sz="1400" dirty="0" smtClean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The 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master suite is spacious and includes a large walk-in closet and jetted tub and opens into the ivy covered walled courtyard. The breakfast room has tiled floors and overlooks the back patio and private backyard. </a:t>
            </a:r>
            <a:endParaRPr lang="en-US" sz="1400" dirty="0" smtClean="0">
              <a:solidFill>
                <a:schemeClr val="bg2">
                  <a:lumMod val="50000"/>
                </a:schemeClr>
              </a:solidFill>
              <a:latin typeface="Lucida Sans" panose="020B0602030504020204" pitchFamily="34" charset="0"/>
            </a:endParaRPr>
          </a:p>
          <a:p>
            <a:endParaRPr lang="en-US" sz="1400" dirty="0">
              <a:solidFill>
                <a:schemeClr val="bg2">
                  <a:lumMod val="50000"/>
                </a:schemeClr>
              </a:solidFill>
              <a:latin typeface="Lucida Sans" panose="020B0602030504020204" pitchFamily="34" charset="0"/>
            </a:endParaRPr>
          </a:p>
          <a:p>
            <a:r>
              <a:rPr lang="en-US" sz="1400" dirty="0" smtClean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The 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exterior was recently painted, the roof and HVAC unit are also relatively new. Separate memberships are available for golf, tennis and swimming.</a:t>
            </a:r>
            <a:endParaRPr lang="en-US" sz="1100" dirty="0">
              <a:solidFill>
                <a:schemeClr val="bg2">
                  <a:lumMod val="50000"/>
                </a:schemeClr>
              </a:solidFill>
              <a:latin typeface="Lucida Sans" panose="020B0602030504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81434" y="0"/>
            <a:ext cx="3886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8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3545 Hartford Village Way</a:t>
            </a:r>
            <a:endParaRPr lang="en-US" sz="1800" dirty="0" smtClean="0">
              <a:solidFill>
                <a:schemeClr val="bg2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Lucida Sans" panose="020B0602030504020204" pitchFamily="34" charset="0"/>
            </a:endParaRPr>
          </a:p>
          <a:p>
            <a:pPr algn="r"/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Dunes West - Mount Pleasant </a:t>
            </a:r>
            <a:endParaRPr lang="en-US" sz="1200" dirty="0" smtClean="0">
              <a:solidFill>
                <a:schemeClr val="bg2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Lucida Sans" panose="020B0602030504020204" pitchFamily="34" charset="0"/>
            </a:endParaRPr>
          </a:p>
          <a:p>
            <a:pPr algn="r"/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MLS# 15022748 - $435,000</a:t>
            </a:r>
            <a:endParaRPr lang="en-US" sz="1200" dirty="0">
              <a:solidFill>
                <a:schemeClr val="bg2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Lucida Sans" panose="020B0602030504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-4763" y="8992671"/>
            <a:ext cx="7772397" cy="978932"/>
            <a:chOff x="-4762" y="9067800"/>
            <a:chExt cx="7772397" cy="978932"/>
          </a:xfrm>
        </p:grpSpPr>
        <p:sp>
          <p:nvSpPr>
            <p:cNvPr id="6" name="Rectangle 5"/>
            <p:cNvSpPr/>
            <p:nvPr/>
          </p:nvSpPr>
          <p:spPr>
            <a:xfrm>
              <a:off x="-4762" y="9067800"/>
              <a:ext cx="7772397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 smtClean="0">
                  <a:latin typeface="Lucida Sans" panose="020B0602030504020204" pitchFamily="34" charset="0"/>
                </a:rPr>
                <a:t>Lori Claussen</a:t>
              </a:r>
              <a:br>
                <a:rPr lang="en-US" sz="1400" dirty="0" smtClean="0">
                  <a:latin typeface="Lucida Sans" panose="020B0602030504020204" pitchFamily="34" charset="0"/>
                </a:rPr>
              </a:br>
              <a:r>
                <a:rPr lang="en-US" sz="1100" dirty="0">
                  <a:latin typeface="Lucida Sans" panose="020B0602030504020204" pitchFamily="34" charset="0"/>
                </a:rPr>
                <a:t>loric@goldenbearrealty.com</a:t>
              </a:r>
              <a:endParaRPr lang="en-US" sz="1100" dirty="0" smtClean="0">
                <a:latin typeface="Lucida Sans" panose="020B0602030504020204" pitchFamily="34" charset="0"/>
              </a:endParaRPr>
            </a:p>
            <a:p>
              <a:pPr algn="ctr"/>
              <a:r>
                <a:rPr lang="en-US" sz="1100" dirty="0" smtClean="0">
                  <a:latin typeface="Lucida Sans" panose="020B0602030504020204" pitchFamily="34" charset="0"/>
                </a:rPr>
                <a:t>www.GoldenBearRealty.com </a:t>
              </a:r>
              <a:endParaRPr lang="en-US" sz="1050" dirty="0">
                <a:latin typeface="Lucida Sans" panose="020B0602030504020204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-4762" y="9677400"/>
              <a:ext cx="7772396" cy="369332"/>
            </a:xfrm>
            <a:prstGeom prst="rect">
              <a:avLst/>
            </a:prstGeom>
          </p:spPr>
          <p:txBody>
            <a:bodyPr wrap="square" anchor="b">
              <a:spAutoFit/>
            </a:bodyPr>
            <a:lstStyle/>
            <a:p>
              <a:pPr algn="ctr"/>
              <a:r>
                <a:rPr lang="en-US" sz="900" dirty="0">
                  <a:latin typeface="Lucida Sans" panose="020B0602030504020204" pitchFamily="34" charset="0"/>
                </a:rPr>
                <a:t>Golden Bear </a:t>
              </a:r>
              <a:r>
                <a:rPr lang="en-US" sz="900" dirty="0" smtClean="0">
                  <a:latin typeface="Lucida Sans" panose="020B0602030504020204" pitchFamily="34" charset="0"/>
                </a:rPr>
                <a:t>Realty | 654 </a:t>
              </a:r>
              <a:r>
                <a:rPr lang="en-US" sz="900" dirty="0">
                  <a:latin typeface="Lucida Sans" panose="020B0602030504020204" pitchFamily="34" charset="0"/>
                </a:rPr>
                <a:t>Coleman Blvd, Suite </a:t>
              </a:r>
              <a:r>
                <a:rPr lang="en-US" sz="900" dirty="0" smtClean="0">
                  <a:latin typeface="Lucida Sans" panose="020B0602030504020204" pitchFamily="34" charset="0"/>
                </a:rPr>
                <a:t>100 | Mt </a:t>
              </a:r>
              <a:r>
                <a:rPr lang="en-US" sz="900" dirty="0">
                  <a:latin typeface="Lucida Sans" panose="020B0602030504020204" pitchFamily="34" charset="0"/>
                </a:rPr>
                <a:t>Pleasant , </a:t>
              </a:r>
              <a:r>
                <a:rPr lang="en-US" sz="900" dirty="0" smtClean="0">
                  <a:latin typeface="Lucida Sans" panose="020B0602030504020204" pitchFamily="34" charset="0"/>
                </a:rPr>
                <a:t>SC 29464</a:t>
              </a:r>
              <a:endParaRPr lang="en-US" sz="900" dirty="0">
                <a:latin typeface="Lucida Sans" panose="020B0602030504020204" pitchFamily="34" charset="0"/>
              </a:endParaRPr>
            </a:p>
            <a:p>
              <a:pPr algn="ctr"/>
              <a:r>
                <a:rPr lang="en-US" sz="900" dirty="0">
                  <a:latin typeface="Lucida Sans" panose="020B0602030504020204" pitchFamily="34" charset="0"/>
                </a:rPr>
                <a:t>Cell (843) </a:t>
              </a:r>
              <a:r>
                <a:rPr lang="en-US" sz="900" dirty="0" smtClean="0">
                  <a:latin typeface="Lucida Sans" panose="020B0602030504020204" pitchFamily="34" charset="0"/>
                </a:rPr>
                <a:t>224-8506 | Office </a:t>
              </a:r>
              <a:r>
                <a:rPr lang="en-US" sz="900" dirty="0">
                  <a:latin typeface="Lucida Sans" panose="020B0602030504020204" pitchFamily="34" charset="0"/>
                </a:rPr>
                <a:t>(855) </a:t>
              </a:r>
              <a:r>
                <a:rPr lang="en-US" sz="900" dirty="0" smtClean="0">
                  <a:latin typeface="Lucida Sans" panose="020B0602030504020204" pitchFamily="34" charset="0"/>
                </a:rPr>
                <a:t>352-9088 | Fax </a:t>
              </a:r>
              <a:r>
                <a:rPr lang="en-US" sz="900" dirty="0">
                  <a:latin typeface="Lucida Sans" panose="020B0602030504020204" pitchFamily="34" charset="0"/>
                </a:rPr>
                <a:t>(561) 721-3311</a:t>
              </a:r>
            </a:p>
          </p:txBody>
        </p:sp>
      </p:grp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692" y="9258500"/>
            <a:ext cx="1145648" cy="46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639" y="2209797"/>
            <a:ext cx="2205210" cy="1472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639" y="5266875"/>
            <a:ext cx="1370363" cy="914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4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637" y="6516745"/>
            <a:ext cx="1370363" cy="914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040" y="416214"/>
            <a:ext cx="2560320" cy="1045356"/>
          </a:xfrm>
          <a:prstGeom prst="rect">
            <a:avLst/>
          </a:prstGeom>
          <a:effectLst/>
        </p:spPr>
      </p:pic>
      <p:pic>
        <p:nvPicPr>
          <p:cNvPr id="24" name="Picture 4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639" y="7766615"/>
            <a:ext cx="1370363" cy="914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03009" y="2209797"/>
            <a:ext cx="2205209" cy="1472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4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7855" y="5266875"/>
            <a:ext cx="1370363" cy="914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4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7855" y="6516745"/>
            <a:ext cx="1370363" cy="914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4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7855" y="7766615"/>
            <a:ext cx="1370363" cy="914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66127" y="2209797"/>
            <a:ext cx="2634604" cy="175884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067800" y="2222499"/>
            <a:ext cx="963358" cy="128447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440130" y="2222499"/>
            <a:ext cx="963358" cy="128447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388"/>
          <a:stretch/>
        </p:blipFill>
        <p:spPr>
          <a:xfrm>
            <a:off x="6727143" y="9016484"/>
            <a:ext cx="981075" cy="951789"/>
          </a:xfrm>
          <a:prstGeom prst="rect">
            <a:avLst/>
          </a:prstGeom>
        </p:spPr>
      </p:pic>
      <p:pic>
        <p:nvPicPr>
          <p:cNvPr id="33" name="Picture 4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637" y="4017005"/>
            <a:ext cx="1370363" cy="914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4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7855" y="4017005"/>
            <a:ext cx="1370363" cy="914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141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198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eurofurence</vt:lpstr>
      <vt:lpstr>Freestyle Script</vt:lpstr>
      <vt:lpstr>Lucida Sans</vt:lpstr>
      <vt:lpstr>Office Theme</vt:lpstr>
      <vt:lpstr>Golf Cottage in Gated Community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22</cp:revision>
  <dcterms:created xsi:type="dcterms:W3CDTF">2006-08-16T00:00:00Z</dcterms:created>
  <dcterms:modified xsi:type="dcterms:W3CDTF">2015-10-07T18:10:18Z</dcterms:modified>
</cp:coreProperties>
</file>