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0F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374" y="-25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B2EB7D-DABC-47F4-86EA-1405B574EB0C}"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98765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2EB7D-DABC-47F4-86EA-1405B574EB0C}"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51984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2EB7D-DABC-47F4-86EA-1405B574EB0C}"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238488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2EB7D-DABC-47F4-86EA-1405B574EB0C}"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114059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2EB7D-DABC-47F4-86EA-1405B574EB0C}"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220969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2EB7D-DABC-47F4-86EA-1405B574EB0C}"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333213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2EB7D-DABC-47F4-86EA-1405B574EB0C}" type="datetimeFigureOut">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359684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B2EB7D-DABC-47F4-86EA-1405B574EB0C}"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327622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2EB7D-DABC-47F4-86EA-1405B574EB0C}" type="datetimeFigureOut">
              <a:rPr lang="en-US" smtClean="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13632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B2EB7D-DABC-47F4-86EA-1405B574EB0C}"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122152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B2EB7D-DABC-47F4-86EA-1405B574EB0C}"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70AC6-7FD0-48A3-B7D7-084F97FBCB06}" type="slidenum">
              <a:rPr lang="en-US" smtClean="0"/>
              <a:t>‹#›</a:t>
            </a:fld>
            <a:endParaRPr lang="en-US"/>
          </a:p>
        </p:txBody>
      </p:sp>
    </p:spTree>
    <p:extLst>
      <p:ext uri="{BB962C8B-B14F-4D97-AF65-F5344CB8AC3E}">
        <p14:creationId xmlns:p14="http://schemas.microsoft.com/office/powerpoint/2010/main" val="408705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70B2EB7D-DABC-47F4-86EA-1405B574EB0C}" type="datetimeFigureOut">
              <a:rPr lang="en-US" smtClean="0"/>
              <a:t>9/15/2025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AFE70AC6-7FD0-48A3-B7D7-084F97FBCB06}" type="slidenum">
              <a:rPr lang="en-US" smtClean="0"/>
              <a:t>‹#›</a:t>
            </a:fld>
            <a:endParaRPr lang="en-US"/>
          </a:p>
        </p:txBody>
      </p:sp>
    </p:spTree>
    <p:extLst>
      <p:ext uri="{BB962C8B-B14F-4D97-AF65-F5344CB8AC3E}">
        <p14:creationId xmlns:p14="http://schemas.microsoft.com/office/powerpoint/2010/main" val="1039388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568D-C07D-788D-BF13-1FCA0724B4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FFF8152-21C4-9D08-23B4-4DDE0277415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9A69DF6-9E7C-787E-58D4-7A407B03DA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85750"/>
            <a:ext cx="6857999" cy="8572498"/>
          </a:xfrm>
          <a:prstGeom prst="rect">
            <a:avLst/>
          </a:prstGeom>
        </p:spPr>
      </p:pic>
      <p:sp>
        <p:nvSpPr>
          <p:cNvPr id="7" name="TextBox 6">
            <a:extLst>
              <a:ext uri="{FF2B5EF4-FFF2-40B4-BE49-F238E27FC236}">
                <a16:creationId xmlns:a16="http://schemas.microsoft.com/office/drawing/2014/main" id="{6DE1804E-576D-372A-28B9-CA1BB76C901C}"/>
              </a:ext>
            </a:extLst>
          </p:cNvPr>
          <p:cNvSpPr txBox="1"/>
          <p:nvPr/>
        </p:nvSpPr>
        <p:spPr>
          <a:xfrm>
            <a:off x="857250" y="700963"/>
            <a:ext cx="5143500" cy="400110"/>
          </a:xfrm>
          <a:prstGeom prst="rect">
            <a:avLst/>
          </a:prstGeom>
          <a:solidFill>
            <a:srgbClr val="FFFFFF"/>
          </a:solidFill>
        </p:spPr>
        <p:txBody>
          <a:bodyPr wrap="square">
            <a:spAutoFit/>
          </a:bodyPr>
          <a:lstStyle/>
          <a:p>
            <a:pPr algn="ctr"/>
            <a:r>
              <a:rPr lang="en-US" sz="2000" i="1" dirty="0">
                <a:latin typeface="Bradley Hand ITC" panose="03070402050302030203" pitchFamily="66" charset="0"/>
              </a:rPr>
              <a:t>This is more than just a house - it’s a lifestyle.</a:t>
            </a:r>
          </a:p>
        </p:txBody>
      </p:sp>
      <p:sp>
        <p:nvSpPr>
          <p:cNvPr id="10" name="Diagonal Stripe 9">
            <a:extLst>
              <a:ext uri="{FF2B5EF4-FFF2-40B4-BE49-F238E27FC236}">
                <a16:creationId xmlns:a16="http://schemas.microsoft.com/office/drawing/2014/main" id="{C838FA6D-95C4-F816-7FC6-8E0E1F4FAD51}"/>
              </a:ext>
            </a:extLst>
          </p:cNvPr>
          <p:cNvSpPr/>
          <p:nvPr/>
        </p:nvSpPr>
        <p:spPr>
          <a:xfrm>
            <a:off x="0" y="2377440"/>
            <a:ext cx="2682240" cy="1658112"/>
          </a:xfrm>
          <a:prstGeom prst="diagStripe">
            <a:avLst>
              <a:gd name="adj" fmla="val 33088"/>
            </a:avLst>
          </a:prstGeom>
          <a:solidFill>
            <a:srgbClr val="F8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BEEF8157-47B8-CA68-8C23-B347AD1A594B}"/>
              </a:ext>
            </a:extLst>
          </p:cNvPr>
          <p:cNvSpPr txBox="1"/>
          <p:nvPr/>
        </p:nvSpPr>
        <p:spPr>
          <a:xfrm rot="19669312">
            <a:off x="-165760" y="2723380"/>
            <a:ext cx="1988312" cy="523220"/>
          </a:xfrm>
          <a:prstGeom prst="rect">
            <a:avLst/>
          </a:prstGeom>
          <a:noFill/>
        </p:spPr>
        <p:txBody>
          <a:bodyPr wrap="square">
            <a:spAutoFit/>
          </a:bodyPr>
          <a:lstStyle/>
          <a:p>
            <a:pPr algn="ctr"/>
            <a:r>
              <a:rPr lang="en-US" sz="2800" dirty="0">
                <a:latin typeface="Adobe Garamond Pro Bold" panose="02020702060506020403" pitchFamily="18" charset="0"/>
              </a:rPr>
              <a:t>$1,625,000</a:t>
            </a:r>
          </a:p>
        </p:txBody>
      </p:sp>
      <p:sp>
        <p:nvSpPr>
          <p:cNvPr id="12" name="Rectangle 11">
            <a:extLst>
              <a:ext uri="{FF2B5EF4-FFF2-40B4-BE49-F238E27FC236}">
                <a16:creationId xmlns:a16="http://schemas.microsoft.com/office/drawing/2014/main" id="{0926BD9E-1D4A-153A-7D68-6224058FAB05}"/>
              </a:ext>
            </a:extLst>
          </p:cNvPr>
          <p:cNvSpPr/>
          <p:nvPr/>
        </p:nvSpPr>
        <p:spPr>
          <a:xfrm>
            <a:off x="0" y="7353300"/>
            <a:ext cx="4367213"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dirty="0">
                <a:solidFill>
                  <a:sysClr val="windowText" lastClr="000000"/>
                </a:solidFill>
                <a:latin typeface="Aptos" panose="020B0004020202020204" pitchFamily="34" charset="0"/>
              </a:rPr>
              <a:t>Set on a private cul-de-sac, enjoy stunning, unobstructed sunset views over the marsh every evening and a front-row seat to local wildlife.  The best part? You don’t have to sacrifice a thing. You’re a five- minute drive from everything you need, including schools, hospitals and shopping. This is peaceful living perfectly located.  And the best part, there is plenty of room for your boat on this parking pad!</a:t>
            </a:r>
          </a:p>
        </p:txBody>
      </p:sp>
    </p:spTree>
    <p:extLst>
      <p:ext uri="{BB962C8B-B14F-4D97-AF65-F5344CB8AC3E}">
        <p14:creationId xmlns:p14="http://schemas.microsoft.com/office/powerpoint/2010/main" val="9258121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93</Words>
  <Application>Microsoft Office PowerPoint</Application>
  <PresentationFormat>Letter Paper (8.5x11 in)</PresentationFormat>
  <Paragraphs>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Aptos Display</vt:lpstr>
      <vt:lpstr>Arial</vt:lpstr>
      <vt:lpstr>Bradley Hand ITC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Thomas Price</dc:creator>
  <cp:lastModifiedBy>A. Thomas Price</cp:lastModifiedBy>
  <cp:revision>2</cp:revision>
  <dcterms:created xsi:type="dcterms:W3CDTF">2025-09-15T20:38:06Z</dcterms:created>
  <dcterms:modified xsi:type="dcterms:W3CDTF">2025-09-15T21:00:18Z</dcterms:modified>
</cp:coreProperties>
</file>