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D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96755" y="-246221"/>
            <a:ext cx="1554481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6098961" cy="41116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-609600"/>
            <a:ext cx="61436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CALLING ALL GOLFERS!!!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06477"/>
            <a:ext cx="6143624" cy="807773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354 Decatur Drive</a:t>
            </a:r>
            <a:br>
              <a:rPr lang="en-US" sz="18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Cane Bay Plantation </a:t>
            </a:r>
            <a:r>
              <a:rPr lang="en-US" sz="16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Summerville</a:t>
            </a:r>
            <a:b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18024439 </a:t>
            </a:r>
            <a:r>
              <a:rPr lang="en-US" sz="16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$289,000</a:t>
            </a:r>
            <a:endParaRPr lang="en-US" sz="15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39179"/>
            <a:ext cx="6098961" cy="3826763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Spacious BEAUTIFUL 4BR 2.5 BA home. 2823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sqft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and loads of UPGRADES. Open floor plan. Master bedroom downstairs 3Br's and a loft upstairs. Downstairs is gorgeous with hand-scraped hardwood and ceramic tile floors; bedrooms and upstairs are carpet. The gourmet kitchen has oversized island, breakfast bar seating for 5, granite, backsplash, stainless steel appliances, pantry, butlers pantry, and eat-in area that is perfect for entertaining family and friends. The deluxe master bedroom suite has stunning views of the pond,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ensuite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spa-like master bath has relaxing soaking tub, separate shower, dual sinks, and large walk-in closet. Located on a pond with large backyard. Cane Bay in Summerville is a wonderfully landscaped community with schools, play park, walking trails, and pool!</a:t>
            </a: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neighborhood is close to local shopping and grocery stores and is a short drive to downtown Charleston with 5-star restaurants, world class shopping and iconic history as well as a short drive to the beaches, the airport, Boeing and Daniel Island. Come take a look because you will not find another home that offers as much as this one!</a:t>
            </a:r>
            <a:endParaRPr lang="en-US" sz="1400" b="1" i="1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-4906228" y="55508"/>
            <a:ext cx="4306056" cy="484594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600" b="1" i="1" dirty="0">
                <a:solidFill>
                  <a:schemeClr val="tx1"/>
                </a:solidFill>
                <a:latin typeface="Gabriola" panose="04040605051002020D02" pitchFamily="82" charset="0"/>
              </a:rPr>
              <a:t>Cane Bay Back On Market!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7919" y="0"/>
            <a:ext cx="1554481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2492" y="1104745"/>
            <a:ext cx="1549908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843-297-5590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77783" y="9037568"/>
            <a:ext cx="1021651" cy="536147"/>
          </a:xfrm>
          <a:prstGeom prst="rect">
            <a:avLst/>
          </a:prstGeom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7098" y="2209490"/>
            <a:ext cx="1555302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7098" y="6628470"/>
            <a:ext cx="1555302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7098" y="5523725"/>
            <a:ext cx="1555302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7099" y="3314235"/>
            <a:ext cx="1555302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7098" y="4418980"/>
            <a:ext cx="1555302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>
            <a:extLst>
              <a:ext uri="{FF2B5EF4-FFF2-40B4-BE49-F238E27FC236}">
                <a16:creationId xmlns:a16="http://schemas.microsoft.com/office/drawing/2014/main" id="{1BEEB63F-83B0-4E54-A2E9-A6F7E82DE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7098" y="7733217"/>
            <a:ext cx="1555302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6C1009D-3F9A-45CB-A6E2-8C1FE8796A7A}"/>
              </a:ext>
            </a:extLst>
          </p:cNvPr>
          <p:cNvSpPr/>
          <p:nvPr/>
        </p:nvSpPr>
        <p:spPr>
          <a:xfrm>
            <a:off x="0" y="-19760"/>
            <a:ext cx="35734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i="1" dirty="0">
                <a:latin typeface="Gabriola" panose="04040605051002020D02" pitchFamily="82" charset="0"/>
              </a:rPr>
              <a:t>Cane Bay Back On The Market!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259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Gabriola</vt:lpstr>
      <vt:lpstr>Georgia</vt:lpstr>
      <vt:lpstr>Microsoft Sans Serif</vt:lpstr>
      <vt:lpstr>Trebuchet MS</vt:lpstr>
      <vt:lpstr>Office Theme</vt:lpstr>
      <vt:lpstr>354 Decatur Drive Cane Bay Plantation · Summerville MLS# 18024439 · $289,000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56</cp:revision>
  <dcterms:created xsi:type="dcterms:W3CDTF">2006-08-16T00:00:00Z</dcterms:created>
  <dcterms:modified xsi:type="dcterms:W3CDTF">2018-10-03T20:20:16Z</dcterms:modified>
</cp:coreProperties>
</file>