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s://www.zillow.com/view-imx/195fa941-f661-4891-9abb-fce556a34f4c?setAttribution=mls&amp;wl=true&amp;initialViewType=pano&amp;utm_source=dashboard" TargetMode="Externa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2886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" y="5356546"/>
            <a:ext cx="8001001" cy="328287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Beautiful &amp; spacious 5BR/4.5BA home in The Oaks at Cane Bay offering exceptional square footage, a flexible layout, &amp; a wooded backdrop for added privacy. This floor plan includes a first-floor guest suite w/ full bath, a dedicated office, separate dining room, &amp; an open kitchen overlooking the breakfast area &amp; large living space. The kitchen features granite countertops, stainless appliances, gas cooking option, &amp; plenty of storage. Upstairs includes a generous primary suite w/ dual walk-ins &amp; a large bath, a loft, plus three additional bedrooms all w/ walk-in closets. Enjoy a long driveway, 2-car garage, &amp; an interior lot that doesn't back up to neighbors. Cane Bay offers a golf-cart lifestyle w/ miles of walking trails, community pool, nearby YMCA, Publix, Starbucks &amp; schools.</a:t>
            </a:r>
          </a:p>
          <a:p>
            <a:endParaRPr lang="en-US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Priced below similar 5BR homes on a price-per-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sqft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basis - great value for the size &amp; location.</a:t>
            </a:r>
          </a:p>
          <a:p>
            <a:endParaRPr lang="en-US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endParaRPr lang="en-US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354 Beachgrass Lane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Cane Bay Plantation | Summerville, SC 29486 | MLS# 25017795 | $490,000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202941"/>
            <a:ext cx="50433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Spacious Cane Bay Living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9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7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6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8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7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228600" y="1769679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 r="78"/>
          <a:stretch/>
        </p:blipFill>
        <p:spPr>
          <a:xfrm>
            <a:off x="4345633" y="1769679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2348" y="8755027"/>
            <a:ext cx="1370172" cy="9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239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65</cp:revision>
  <dcterms:created xsi:type="dcterms:W3CDTF">2006-08-16T00:00:00Z</dcterms:created>
  <dcterms:modified xsi:type="dcterms:W3CDTF">2026-01-05T20:42:46Z</dcterms:modified>
</cp:coreProperties>
</file>