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AF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3546" y="10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hyperlink" Target="https://www.zillow.com/view-imx/195fa941-f661-4891-9abb-fce556a34f4c?setAttribution=mls&amp;wl=true&amp;initialViewType=pano&amp;utm_source=dashboard" TargetMode="External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5" Type="http://schemas.openxmlformats.org/officeDocument/2006/relationships/image" Target="../media/image13.jp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Relationship Id="rId1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33799" y="5771"/>
            <a:ext cx="4401185" cy="98488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lang="en-US" sz="1600" b="1" dirty="0">
                <a:latin typeface="Century Gothic" panose="020B0502020202020204" pitchFamily="34" charset="0"/>
              </a:rPr>
              <a:t>Debbie Cromer</a:t>
            </a:r>
            <a:endParaRPr lang="en-US" sz="1600" dirty="0">
              <a:latin typeface="Century Gothic" panose="020B0502020202020204" pitchFamily="34" charset="0"/>
            </a:endParaRP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ABR, RSPS, REALTOR, CRS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(843) 437-6342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debbie@debbiecromer.com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www.debbiecromer.com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599" y="5356546"/>
            <a:ext cx="7772401" cy="3282878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This stunning 5-bedroom, 4.5-bath home in the highly sought-after Oaks at Cane Bay offers the perfect blend of space, style, &amp; convenience! The first floor features a private guest suite w/ full bath, a dedicated office, separate dining room, &amp; a spacious open-concept layout that connects the living room, breakfast area, &amp; gourmet kitchen—complete w/ granite countertops, stainless steel appliances, &amp; ample cabinetry. Upstairs you'll find a large loft, three additional bedrooms, a full bath, &amp; a luxurious primary suite w/ soaking tub, tiled shower, &amp; dual vanities. </a:t>
            </a:r>
          </a:p>
          <a:p>
            <a:endParaRPr lang="en-US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Situated on a beautiful lot that backs to mature trees, this home also features a long driveway, 2-car garage, &amp; gas/electric hookups behind the stove &amp; dryer. Enjoy resort-style living w/ access to an amenity center that includes a pool, playground, &amp; miles of scenic walking/jogging trails. Take a golf cart ride to the nearby YMCA, Starbucks, Publix, restaurants, &amp; more...don't miss your chance to call this beautiful Cane Bay home yours!</a:t>
            </a:r>
          </a:p>
          <a:p>
            <a:endParaRPr lang="en-US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  <a:hlinkClick r:id="rId2"/>
              </a:rPr>
              <a:t>TAKE A VIRTUAL TOUR</a:t>
            </a:r>
            <a:endParaRPr lang="en-US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1066800"/>
            <a:ext cx="8229600" cy="587752"/>
          </a:xfrm>
          <a:prstGeom prst="rect">
            <a:avLst/>
          </a:prstGeom>
          <a:solidFill>
            <a:srgbClr val="BEAF87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1052901"/>
            <a:ext cx="8229600" cy="615553"/>
          </a:xfrm>
          <a:prstGeom prst="rect">
            <a:avLst/>
          </a:prstGeom>
          <a:ln>
            <a:noFill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354 Beachgrass Lane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Cane Bay Plantation | Summerville, SC 29486 | MLS# 25017795 | $525,000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111509" y="205826"/>
            <a:ext cx="504336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  <a:latin typeface="Gabriola" panose="04040605051002020D02" pitchFamily="82" charset="0"/>
                <a:ea typeface="Adobe Fan Heiti Std B" panose="020B0700000000000000" pitchFamily="34" charset="-128"/>
              </a:rPr>
              <a:t>Now Reduced + 2.5% to You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49179" y="92626"/>
            <a:ext cx="929022" cy="1122764"/>
          </a:xfrm>
          <a:prstGeom prst="rect">
            <a:avLst/>
          </a:prstGeom>
          <a:noFill/>
          <a:ln w="28575">
            <a:solidFill>
              <a:schemeClr val="bg2">
                <a:lumMod val="9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9359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3" name="Picture 22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30877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00" y="8754551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2" name="Picture 31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31634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22B73E9F-D68C-45AE-99E3-3BBD12094132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00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CFEFDB92-D4D6-4103-A5E7-FE6E5CB98738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30876" y="8754551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9E7196DD-0F67-4E97-859C-436764631886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30118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3DC3AF27-1E71-477F-8725-631A4384AC2D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30117" y="8754551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E249EEDF-F261-4ACA-9F84-5C12D2C0E052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9358" y="8754551"/>
            <a:ext cx="1371600" cy="914400"/>
          </a:xfrm>
          <a:prstGeom prst="rect">
            <a:avLst/>
          </a:prstGeom>
          <a:ln>
            <a:noFill/>
          </a:ln>
          <a:effectLst/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BDF408B4-4F12-4DD5-B1AF-D0A7785D28C5}"/>
              </a:ext>
            </a:extLst>
          </p:cNvPr>
          <p:cNvSpPr/>
          <p:nvPr/>
        </p:nvSpPr>
        <p:spPr>
          <a:xfrm>
            <a:off x="0" y="9784080"/>
            <a:ext cx="8229600" cy="274320"/>
          </a:xfrm>
          <a:prstGeom prst="rect">
            <a:avLst/>
          </a:prstGeom>
          <a:solidFill>
            <a:srgbClr val="BEAF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Century 21 Properties Plus | 1090 Park West Blvd; Ste 103 | Mount Pleasant, SC 29466</a:t>
            </a:r>
          </a:p>
        </p:txBody>
      </p:sp>
      <p:pic>
        <p:nvPicPr>
          <p:cNvPr id="26" name="Picture 2">
            <a:extLst>
              <a:ext uri="{FF2B5EF4-FFF2-40B4-BE49-F238E27FC236}">
                <a16:creationId xmlns:a16="http://schemas.microsoft.com/office/drawing/2014/main" id="{D4B8056A-ADDD-421E-AFBA-A7891F6B87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753573" y="7703904"/>
            <a:ext cx="1685499" cy="54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03" b="5503"/>
          <a:stretch/>
        </p:blipFill>
        <p:spPr>
          <a:xfrm>
            <a:off x="228600" y="1769679"/>
            <a:ext cx="3657600" cy="2442213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16749EC2-9CBF-4760-96A4-46FA66C48B4B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" r="78"/>
          <a:stretch/>
        </p:blipFill>
        <p:spPr>
          <a:xfrm>
            <a:off x="4345633" y="1769679"/>
            <a:ext cx="3657601" cy="244221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8779C34C-F76B-B529-9EB8-B13AD46530A0}"/>
              </a:ext>
            </a:extLst>
          </p:cNvPr>
          <p:cNvPicPr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32348" y="8755027"/>
            <a:ext cx="1370172" cy="913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520</TotalTime>
  <Words>272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Gabriola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64</cp:revision>
  <dcterms:created xsi:type="dcterms:W3CDTF">2006-08-16T00:00:00Z</dcterms:created>
  <dcterms:modified xsi:type="dcterms:W3CDTF">2025-08-20T02:15:15Z</dcterms:modified>
</cp:coreProperties>
</file>