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F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hyperlink" Target="http://www.realtysc.com/" TargetMode="External"/><Relationship Id="rId4" Type="http://schemas.openxmlformats.org/officeDocument/2006/relationships/image" Target="../media/image3.jpeg"/><Relationship Id="rId9" Type="http://schemas.openxmlformats.org/officeDocument/2006/relationships/hyperlink" Target="mailto:peggy@realtysc.com" TargetMode="External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649" y="17781"/>
            <a:ext cx="4747483" cy="3138716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41" y="4343400"/>
            <a:ext cx="7302059" cy="2799451"/>
          </a:xfrm>
        </p:spPr>
        <p:txBody>
          <a:bodyPr numCol="2" anchor="ctr">
            <a:noAutofit/>
          </a:bodyPr>
          <a:lstStyle/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Roof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Refinished hardwood floors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Almost 3 unrestricted acres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Wired for surround sound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end appliances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Granite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Counters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 in pantry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 shutters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walk in cedar closet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 Tub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Gazebo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Outbuilding for storage or hobby space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Oversized 2 car garage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Backup Kohler generator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Leaf guard gutters</a:t>
            </a:r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730" y="17781"/>
            <a:ext cx="1554480" cy="1042416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43" y="17780"/>
            <a:ext cx="1554480" cy="1042416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7" name="Picture 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43" y="1065930"/>
            <a:ext cx="1554480" cy="1042416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8" name="Picture 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730" y="1065931"/>
            <a:ext cx="1554480" cy="1042416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" y="8991600"/>
            <a:ext cx="701802" cy="99655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745" y="9051925"/>
            <a:ext cx="2125932" cy="9334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94512" y="8991599"/>
            <a:ext cx="36250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Peggy Wilson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Realtor, Broker, GRI, ABR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864-415-3958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peggy@realtysc.com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www.realtysc.com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3231113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$444,000</a:t>
            </a:r>
          </a:p>
          <a:p>
            <a:pPr lvl="0" algn="ct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Priced To Sell In Prestigious Eastside Spartanburg!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546655" y="2638430"/>
            <a:ext cx="4665471" cy="518565"/>
            <a:chOff x="1546655" y="2590800"/>
            <a:chExt cx="4665471" cy="518565"/>
          </a:xfrm>
          <a:solidFill>
            <a:srgbClr val="011F5B"/>
          </a:solidFill>
        </p:grpSpPr>
        <p:sp>
          <p:nvSpPr>
            <p:cNvPr id="16" name="Rectangle 15"/>
            <p:cNvSpPr/>
            <p:nvPr/>
          </p:nvSpPr>
          <p:spPr>
            <a:xfrm>
              <a:off x="1546655" y="2590800"/>
              <a:ext cx="4665471" cy="51856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546655" y="2665416"/>
              <a:ext cx="4665471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355 Montgomery </a:t>
              </a:r>
              <a:r>
                <a:rPr lang="en-US" sz="1800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Dr</a:t>
              </a:r>
              <a:r>
                <a:rPr lang="en-US" sz="18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Spartanburg, SC 29302</a:t>
              </a:r>
              <a:endPara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3" y="7848600"/>
            <a:ext cx="1554480" cy="103834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775" y="7848600"/>
            <a:ext cx="1554480" cy="103834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411" y="7848600"/>
            <a:ext cx="1554480" cy="103834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93" y="7848600"/>
            <a:ext cx="1554480" cy="10398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730" y="7848600"/>
            <a:ext cx="1554480" cy="103834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9" name="Picture 8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730" y="2114081"/>
            <a:ext cx="1554480" cy="1042416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43" y="2114081"/>
            <a:ext cx="1554480" cy="1042416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74181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77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Cute Carriage House Home in Gaffney</dc:title>
  <dc:creator>CVH360</dc:creator>
  <cp:lastModifiedBy>A. Thomas Price</cp:lastModifiedBy>
  <cp:revision>26</cp:revision>
  <dcterms:created xsi:type="dcterms:W3CDTF">2006-08-16T00:00:00Z</dcterms:created>
  <dcterms:modified xsi:type="dcterms:W3CDTF">2017-05-23T23:58:25Z</dcterms:modified>
</cp:coreProperties>
</file>