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837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04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106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849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663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969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490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255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160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975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733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956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png"/><Relationship Id="rId4" Type="http://schemas.openxmlformats.org/officeDocument/2006/relationships/image" Target="../media/image3.jp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6096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3048000"/>
            <a:ext cx="9144000" cy="3859024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39000">
                <a:schemeClr val="tx1">
                  <a:alpha val="90000"/>
                </a:schemeClr>
              </a:gs>
              <a:gs pos="100000">
                <a:schemeClr val="tx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90055"/>
            <a:ext cx="5334000" cy="671945"/>
          </a:xfrm>
        </p:spPr>
        <p:txBody>
          <a:bodyPr>
            <a:normAutofit/>
          </a:bodyPr>
          <a:lstStyle/>
          <a:p>
            <a:pPr algn="r"/>
            <a:r>
              <a:rPr lang="en-US" sz="3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Custom </a:t>
            </a:r>
            <a:r>
              <a:rPr lang="en-US" sz="32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Dream </a:t>
            </a:r>
            <a:r>
              <a:rPr lang="en-US" sz="3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Home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3629" y="4419600"/>
            <a:ext cx="9144000" cy="1687206"/>
          </a:xfrm>
        </p:spPr>
        <p:txBody>
          <a:bodyPr>
            <a:noAutofit/>
          </a:bodyPr>
          <a:lstStyle/>
          <a:p>
            <a:r>
              <a:rPr lang="en-US" sz="9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Beautiful, custom 6 bedroom / 4.5 bath home in desirable Tennyson section of Park West. With 3845 square feet, this spacious home has plenty of room for everyone. Originally built as a builder's personal residence, the attention to detail abounds with extensive trim work &amp; crown molding, plantation shutters, and nine-foot ceilings throughout the home. Beautifully landscaped front yard and inviting front porch. Two-story foyer flanked on either side by living room/study and formal dining room. Downstairs offers hardwood floors, 1/2 bath, and guest suite. Warm family room, with custom built-in cabinets and custom brick fireplace with gas logs, opens into the chef's kitchen, including granite countertops, stainless appliances, custom cabinets, 5-burner gas cooktop, and tile backsplash. Spacious eat-in area features wall to wall, double-function banquette, providing extra seating and storage. Screened porch with coffered ceiling off of kitchen. Large master suite with double tray ceiling and substantial, custom, walk-in closet. Master bath has double vanities with granite countertops, spacious, tiled shower and jetted tub. Large media/game room over the garage with walk-in storage. Central </a:t>
            </a:r>
            <a:r>
              <a:rPr lang="en-US" sz="9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vac</a:t>
            </a:r>
            <a:r>
              <a:rPr lang="en-US" sz="9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system and custom closets throughout. Spacious deck off of the family room, leads to patio and fenced in back yard. Two car garage contains large built-in storage area. Exterior painted within the last year. This home is a must see! Tennyson Park is located just behind the homes across the street....a great spot for the kids to play &amp; family picnics. Park West offers amenities including swimming pools, hiking and biking trails, tennis courts and quick access to public schools, shopping and Town of Mount Pleasant recreational facilities.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124"/>
          <a:stretch/>
        </p:blipFill>
        <p:spPr>
          <a:xfrm>
            <a:off x="76919" y="2257055"/>
            <a:ext cx="1371600" cy="8937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124"/>
          <a:stretch/>
        </p:blipFill>
        <p:spPr>
          <a:xfrm>
            <a:off x="76919" y="3459748"/>
            <a:ext cx="1371600" cy="8937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124"/>
          <a:stretch/>
        </p:blipFill>
        <p:spPr>
          <a:xfrm>
            <a:off x="7696200" y="1026234"/>
            <a:ext cx="1371600" cy="8937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124"/>
          <a:stretch/>
        </p:blipFill>
        <p:spPr>
          <a:xfrm>
            <a:off x="7696200" y="2242991"/>
            <a:ext cx="1371600" cy="8937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124"/>
          <a:stretch/>
        </p:blipFill>
        <p:spPr>
          <a:xfrm>
            <a:off x="7696200" y="3459748"/>
            <a:ext cx="1371600" cy="8937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6800" y="6148646"/>
            <a:ext cx="457199" cy="69483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9" y="76201"/>
            <a:ext cx="2207355" cy="64104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399" y="6172200"/>
            <a:ext cx="1340721" cy="400110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5484014" y="6106806"/>
            <a:ext cx="3202786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Bill Barnhill</a:t>
            </a:r>
          </a:p>
          <a:p>
            <a:pPr algn="r"/>
            <a:r>
              <a:rPr lang="en-US" sz="1400" i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843-364-6903</a:t>
            </a:r>
          </a:p>
          <a:p>
            <a:pPr algn="r"/>
            <a:r>
              <a:rPr lang="en-US" sz="1400" i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bill@billbarnhill.com</a:t>
            </a:r>
            <a:endParaRPr lang="en-US" sz="1400" i="1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6919" y="6542394"/>
            <a:ext cx="167568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496 </a:t>
            </a:r>
            <a:r>
              <a:rPr lang="en-US" sz="9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Bramson</a:t>
            </a:r>
            <a:r>
              <a:rPr lang="en-US" sz="9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Ct., Suite </a:t>
            </a:r>
            <a:r>
              <a:rPr lang="en-US" sz="9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200</a:t>
            </a:r>
            <a:br>
              <a:rPr lang="en-US" sz="9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9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Mount </a:t>
            </a:r>
            <a:r>
              <a:rPr lang="en-US" sz="9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Pleasant, SC 29464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26" b="13012"/>
          <a:stretch/>
        </p:blipFill>
        <p:spPr>
          <a:xfrm>
            <a:off x="76919" y="1026234"/>
            <a:ext cx="1371600" cy="92182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7" name="Rectangle 16"/>
          <p:cNvSpPr/>
          <p:nvPr/>
        </p:nvSpPr>
        <p:spPr>
          <a:xfrm>
            <a:off x="1448518" y="3614784"/>
            <a:ext cx="624768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3561 Henrietta Hartford Rd</a:t>
            </a:r>
          </a:p>
          <a:p>
            <a:pPr algn="ctr"/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Park West ~ Mount Pleasant ~ MLS</a:t>
            </a:r>
            <a: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# </a:t>
            </a: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1417494 ~ $685,000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284274" y="6269878"/>
            <a:ext cx="457545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Virtual Tour Available at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</a:rPr>
              <a:t>http://tours.listingsinmotion.com/public/vtour/display/222956?idx=1</a:t>
            </a:r>
          </a:p>
        </p:txBody>
      </p:sp>
    </p:spTree>
    <p:extLst>
      <p:ext uri="{BB962C8B-B14F-4D97-AF65-F5344CB8AC3E}">
        <p14:creationId xmlns:p14="http://schemas.microsoft.com/office/powerpoint/2010/main" val="2204696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</TotalTime>
  <Words>345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Custom Dream Home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Move-In Ready Custom Home In Park West!</dc:title>
  <dc:creator>CVH360</dc:creator>
  <cp:lastModifiedBy>atp1313@gmail.com</cp:lastModifiedBy>
  <cp:revision>10</cp:revision>
  <dcterms:created xsi:type="dcterms:W3CDTF">2006-08-16T00:00:00Z</dcterms:created>
  <dcterms:modified xsi:type="dcterms:W3CDTF">2015-01-20T16:49:07Z</dcterms:modified>
</cp:coreProperties>
</file>