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39000">
                <a:schemeClr val="tx1">
                  <a:alpha val="74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90055"/>
            <a:ext cx="5334000" cy="671945"/>
          </a:xfrm>
        </p:spPr>
        <p:txBody>
          <a:bodyPr>
            <a:normAutofit/>
          </a:bodyPr>
          <a:lstStyle/>
          <a:p>
            <a:pPr algn="r"/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Custom 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Dream </a:t>
            </a:r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06174"/>
            <a:ext cx="9144000" cy="1618226"/>
          </a:xfrm>
        </p:spPr>
        <p:txBody>
          <a:bodyPr>
            <a:normAutofit fontScale="32500" lnSpcReduction="20000"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Beautiful, custom 6 bedroom / 4.5 bath home in desirable Tennyson section of Park West. With 3845 square feet, this spacious home has plenty of room for everyone. Originally built as a builder's personal residence, the attention to detail abounds with extensive trim work &amp; crown molding, plantation shutters, and nine-foot ceilings throughout the home. Beautifully landscaped front yard and inviting front porch. Two-story foyer flanked on either side by living room/study and formal dining room. Downstairs offers hardwood floors, 1/2 bath, and guest suite. Warm family room, with custom built-in cabinets and custom brick fireplace with gas logs, opens into the chef's kitchen, including granite countertops, stainless appliances, custom cabinets, 5-burner gas cooktop, and tile backsplash. Spacious eat-in area features wall to wall, double-function banquette, providing extra seating and storage. Screened porch with coffered ceiling off of kitchen. Large master suite with double tray ceiling and substantial, custom, walk-in closet. Master bath has double vanities with granite countertops, spacious, tiled shower and jetted tub. Large media/game room over the garage with walk-in storage. Central </a:t>
            </a:r>
            <a:r>
              <a:rPr lang="en-US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vac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system and custom closets throughout. Spacious deck off of the family room, leads to patio and fenced in back yard. Two car garage contains large built-in storage area. Exterior painted within the last year. This home is a must see! Tennyson Park is located just behind the homes across the street....a great spot for the kids to play &amp; family picnics. Park West offers amenities including swimming pools, hiking and biking trails, tennis courts and quick access to public schools, shopping and Town of Mount Pleasant recreational facilities.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0" y="4760803"/>
            <a:ext cx="1866489" cy="1216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1819378" y="4760803"/>
            <a:ext cx="1866489" cy="1216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3638756" y="4760803"/>
            <a:ext cx="1866489" cy="1216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5458134" y="4760803"/>
            <a:ext cx="1866489" cy="1216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7277511" y="4760803"/>
            <a:ext cx="1866489" cy="1216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032839"/>
            <a:ext cx="533400" cy="81064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9" y="76200"/>
            <a:ext cx="3476625" cy="10096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8" y="6032840"/>
            <a:ext cx="1588572" cy="47407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334000" y="6032839"/>
            <a:ext cx="320278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</a:t>
            </a:r>
          </a:p>
          <a:p>
            <a:pPr algn="r"/>
            <a:r>
              <a:rPr lang="en-US" sz="1400" i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843-364-6903</a:t>
            </a:r>
          </a:p>
          <a:p>
            <a:pPr algn="r"/>
            <a:r>
              <a:rPr lang="en-US" sz="1400" i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bill@billbarnhill.com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25400" y="6477000"/>
            <a:ext cx="1891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496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</a:t>
            </a:r>
            <a: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200</a:t>
            </a:r>
            <a:b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Pleasant, SC 29464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76200" y="1359408"/>
            <a:ext cx="8991600" cy="1764792"/>
            <a:chOff x="76200" y="1155202"/>
            <a:chExt cx="8991600" cy="176479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757"/>
            <a:stretch/>
          </p:blipFill>
          <p:spPr>
            <a:xfrm>
              <a:off x="76200" y="1155677"/>
              <a:ext cx="2624446" cy="176384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926" b="13012"/>
            <a:stretch/>
          </p:blipFill>
          <p:spPr>
            <a:xfrm>
              <a:off x="6441942" y="1155202"/>
              <a:ext cx="2625858" cy="176479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7" name="Rectangle 16"/>
            <p:cNvSpPr/>
            <p:nvPr/>
          </p:nvSpPr>
          <p:spPr>
            <a:xfrm>
              <a:off x="2742845" y="1360490"/>
              <a:ext cx="3656898" cy="13542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3561 Henrietta Hartford Rd</a:t>
              </a:r>
            </a:p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Park West</a:t>
              </a:r>
            </a:p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Mount </a:t>
              </a:r>
              <a:r>
                <a:rPr lang="en-US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Pleasant</a:t>
              </a:r>
            </a:p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MLS# 1417494</a:t>
              </a:r>
            </a:p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$685,000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284274" y="6269878"/>
            <a:ext cx="45754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http://tours.listingsinmotion.com/public/vtour/display/222956?idx=1</a:t>
            </a:r>
          </a:p>
        </p:txBody>
      </p: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342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Custom Dream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atp1313@gmail.com</cp:lastModifiedBy>
  <cp:revision>7</cp:revision>
  <dcterms:created xsi:type="dcterms:W3CDTF">2006-08-16T00:00:00Z</dcterms:created>
  <dcterms:modified xsi:type="dcterms:W3CDTF">2014-09-12T15:45:50Z</dcterms:modified>
</cp:coreProperties>
</file>