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788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wannamom66@gmail.com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jpeg"/><Relationship Id="rId5" Type="http://schemas.openxmlformats.org/officeDocument/2006/relationships/hyperlink" Target="http://www.agentownedrealty.com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jill@agentowned.com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b="15700"/>
          <a:stretch/>
        </p:blipFill>
        <p:spPr bwMode="auto">
          <a:xfrm>
            <a:off x="0" y="670803"/>
            <a:ext cx="7772400" cy="491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1320"/>
            <a:ext cx="7772400" cy="1071669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3565 Henrietta Hartford Road</a:t>
            </a:r>
            <a:br>
              <a:rPr lang="en-US" sz="2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Tennyson @ Park West | Mount Pleasant, SC 29466</a:t>
            </a:r>
            <a:br>
              <a:rPr lang="en-US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17001255 | $775,000</a:t>
            </a:r>
            <a:endParaRPr lang="en-US" sz="16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75000"/>
                  </a:prst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5285" y="9041431"/>
            <a:ext cx="2906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Margaret Wannamaker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843-364-5851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wannamom66@gmail.com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08106" y="85886"/>
            <a:ext cx="7556189" cy="676114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Price Reduction in Park West ~ $775,000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413" y="9041431"/>
            <a:ext cx="289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91564" y="9022503"/>
            <a:ext cx="1789272" cy="807297"/>
            <a:chOff x="2991564" y="9037568"/>
            <a:chExt cx="1789272" cy="807297"/>
          </a:xfrm>
        </p:grpSpPr>
        <p:sp>
          <p:nvSpPr>
            <p:cNvPr id="7" name="Rectangle 6"/>
            <p:cNvSpPr/>
            <p:nvPr/>
          </p:nvSpPr>
          <p:spPr>
            <a:xfrm>
              <a:off x="2991564" y="9598644"/>
              <a:ext cx="17892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Georgia" panose="02040502050405020303" pitchFamily="18" charset="0"/>
                  <a:cs typeface="Microsoft Sans Serif" panose="020B0604020202020204" pitchFamily="34" charset="0"/>
                  <a:hlinkClick r:id="rId5"/>
                </a:rPr>
                <a:t>www.agentownedrealty.com</a:t>
              </a:r>
              <a:endParaRPr lang="en-US" sz="1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5375" y="9037568"/>
              <a:ext cx="1021651" cy="53614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-3733799" y="264975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Price Reduction </a:t>
            </a:r>
            <a:b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in Park West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$775,000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97" y="7968664"/>
            <a:ext cx="7620807" cy="911229"/>
            <a:chOff x="79752" y="7968664"/>
            <a:chExt cx="7620807" cy="911229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52" y="7968664"/>
              <a:ext cx="1371600" cy="9112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2054" y="7968664"/>
              <a:ext cx="1371600" cy="9112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4356" y="7968664"/>
              <a:ext cx="1371600" cy="9112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6658" y="7968664"/>
              <a:ext cx="1371600" cy="9112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8959" y="7968664"/>
              <a:ext cx="1371600" cy="9112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0208" y="6705600"/>
            <a:ext cx="7631985" cy="12003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Beautiful Tennyson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3884 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sq</a:t>
            </a: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/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ft</a:t>
            </a:r>
            <a:endParaRPr lang="en-US" sz="18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4 BR/ 4 BA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Bonus Room and Office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Awesome view of pond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Walk across street through breathtaking Tennyson Park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3 car garage</a:t>
            </a:r>
            <a:endParaRPr lang="en-US" sz="1800" i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Wingdings</vt:lpstr>
      <vt:lpstr>Office Theme</vt:lpstr>
      <vt:lpstr>3565 Henrietta Hartford Road Tennyson @ Park West | Mount Pleasant, SC 29466 MLS# 17001255 | $775,000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44</cp:revision>
  <dcterms:created xsi:type="dcterms:W3CDTF">2006-08-16T00:00:00Z</dcterms:created>
  <dcterms:modified xsi:type="dcterms:W3CDTF">2017-03-03T13:20:25Z</dcterms:modified>
</cp:coreProperties>
</file>