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178" y="-202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4/29/2016</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ate@mattoneillteam.com" TargetMode="External"/><Relationship Id="rId7" Type="http://schemas.openxmlformats.org/officeDocument/2006/relationships/image" Target="../media/image5.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9353"/>
          <a:stretch/>
        </p:blipFill>
        <p:spPr bwMode="auto">
          <a:xfrm>
            <a:off x="267034" y="457199"/>
            <a:ext cx="7238331" cy="443908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114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400" dirty="0">
                <a:solidFill>
                  <a:schemeClr val="bg2">
                    <a:lumMod val="50000"/>
                  </a:schemeClr>
                </a:solidFill>
                <a:latin typeface="Palatino Linotype" panose="02040502050505030304" pitchFamily="18" charset="0"/>
              </a:rPr>
              <a:t>3573 Walter Drive</a:t>
            </a:r>
            <a:endParaRPr lang="nb-NO" sz="2400" dirty="0" smtClean="0">
              <a:solidFill>
                <a:schemeClr val="bg2">
                  <a:lumMod val="50000"/>
                </a:schemeClr>
              </a:solidFill>
              <a:latin typeface="Palatino Linotype" panose="02040502050505030304" pitchFamily="18" charset="0"/>
            </a:endParaRPr>
          </a:p>
          <a:p>
            <a:pPr algn="ctr"/>
            <a:r>
              <a:rPr lang="en-US" sz="1800" dirty="0">
                <a:solidFill>
                  <a:schemeClr val="bg2">
                    <a:lumMod val="50000"/>
                  </a:schemeClr>
                </a:solidFill>
                <a:latin typeface="Palatino Linotype" panose="02040502050505030304" pitchFamily="18" charset="0"/>
              </a:rPr>
              <a:t>Cedar Springs ~ Johns Island ~ MLS# 16009598 ~ $320,000</a:t>
            </a:r>
          </a:p>
        </p:txBody>
      </p:sp>
      <p:sp>
        <p:nvSpPr>
          <p:cNvPr id="3" name="Subtitle 2"/>
          <p:cNvSpPr>
            <a:spLocks noGrp="1"/>
          </p:cNvSpPr>
          <p:nvPr>
            <p:ph type="subTitle" idx="1"/>
          </p:nvPr>
        </p:nvSpPr>
        <p:spPr>
          <a:xfrm>
            <a:off x="9475293" y="4513847"/>
            <a:ext cx="3782314" cy="7277098"/>
          </a:xfrm>
        </p:spPr>
        <p:txBody>
          <a:bodyPr anchor="ctr">
            <a:noAutofit/>
          </a:bodyPr>
          <a:lstStyle/>
          <a:p>
            <a:r>
              <a:rPr lang="en-US" sz="1050" dirty="0">
                <a:solidFill>
                  <a:schemeClr val="tx1"/>
                </a:solidFill>
                <a:latin typeface="Palatino Linotype" panose="02040502050505030304" pitchFamily="18" charset="0"/>
                <a:cs typeface="Times New Roman" panose="02020603050405020304" pitchFamily="18" charset="0"/>
              </a:rPr>
              <a:t>This amazing home has everything you could ever ask for: deep water (8 feet at low tide!), marsh and water views, a serene setting, and quite possibly the best, most convenient location in Mount Pleasant. This beautiful, custom built home sits on over 1.50 acres, and the lot can be subdivided. The home has hardwood floors, stainless steel appliances, and tons of natural light. This dock is a water-lover’s dream! The dock features a 13,000 pound boat lift attached to a 10x20 pierhead and a walkway to the floater. There is also a 8.5x20 jet dock, and a large boat can park beside the floater. The dock has power and lighting and two separate water accesses to the upper and lower portions of both lifts. The Long Point Community is located just minutes from 1-526, </a:t>
            </a:r>
            <a:r>
              <a:rPr lang="en-US" sz="1050" dirty="0" smtClean="0">
                <a:solidFill>
                  <a:schemeClr val="tx1"/>
                </a:solidFill>
                <a:latin typeface="Palatino Linotype" panose="02040502050505030304" pitchFamily="18" charset="0"/>
                <a:cs typeface="Times New Roman" panose="02020603050405020304" pitchFamily="18" charset="0"/>
              </a:rPr>
              <a:t>shopping</a:t>
            </a:r>
            <a:r>
              <a:rPr lang="en-US" sz="1050" dirty="0">
                <a:solidFill>
                  <a:schemeClr val="tx1"/>
                </a:solidFill>
                <a:latin typeface="Palatino Linotype" panose="02040502050505030304" pitchFamily="18" charset="0"/>
                <a:cs typeface="Times New Roman" panose="02020603050405020304" pitchFamily="18" charset="0"/>
              </a:rPr>
              <a:t>, dining, and the incredible beaches of </a:t>
            </a:r>
            <a:r>
              <a:rPr lang="en-US" sz="1050" dirty="0" err="1">
                <a:solidFill>
                  <a:schemeClr val="tx1"/>
                </a:solidFill>
                <a:latin typeface="Palatino Linotype" panose="02040502050505030304" pitchFamily="18" charset="0"/>
                <a:cs typeface="Times New Roman" panose="02020603050405020304" pitchFamily="18" charset="0"/>
              </a:rPr>
              <a:t>Sullivans</a:t>
            </a:r>
            <a:r>
              <a:rPr lang="en-US" sz="1050" dirty="0">
                <a:solidFill>
                  <a:schemeClr val="tx1"/>
                </a:solidFill>
                <a:latin typeface="Palatino Linotype" panose="02040502050505030304" pitchFamily="18" charset="0"/>
                <a:cs typeface="Times New Roman" panose="02020603050405020304" pitchFamily="18" charset="0"/>
              </a:rPr>
              <a:t> Island and Isle of Palms. Book your showing today!</a:t>
            </a:r>
          </a:p>
          <a:p>
            <a:endParaRPr lang="en-US" sz="1050" dirty="0">
              <a:solidFill>
                <a:schemeClr val="tx1"/>
              </a:solidFill>
              <a:latin typeface="Palatino Linotype" panose="02040502050505030304" pitchFamily="18" charset="0"/>
              <a:cs typeface="Times New Roman" panose="02020603050405020304" pitchFamily="18" charset="0"/>
            </a:endParaRPr>
          </a:p>
          <a:p>
            <a:r>
              <a:rPr lang="en-US" sz="1050" b="1" u="sng" dirty="0">
                <a:solidFill>
                  <a:schemeClr val="tx1"/>
                </a:solidFill>
                <a:latin typeface="Palatino Linotype" panose="02040502050505030304" pitchFamily="18" charset="0"/>
                <a:cs typeface="Times New Roman" panose="02020603050405020304" pitchFamily="18" charset="0"/>
              </a:rPr>
              <a:t>Additional information:</a:t>
            </a:r>
          </a:p>
          <a:p>
            <a:endParaRPr lang="en-US" sz="1050" dirty="0">
              <a:solidFill>
                <a:schemeClr val="tx1"/>
              </a:solidFill>
              <a:latin typeface="Palatino Linotype" panose="02040502050505030304" pitchFamily="18" charset="0"/>
              <a:cs typeface="Times New Roman" panose="02020603050405020304" pitchFamily="18" charset="0"/>
            </a:endParaRPr>
          </a:p>
          <a:p>
            <a:r>
              <a:rPr lang="en-US" sz="1050" dirty="0">
                <a:solidFill>
                  <a:schemeClr val="tx1"/>
                </a:solidFill>
                <a:latin typeface="Palatino Linotype" panose="02040502050505030304" pitchFamily="18" charset="0"/>
                <a:cs typeface="Times New Roman" panose="02020603050405020304" pitchFamily="18" charset="0"/>
              </a:rPr>
              <a:t>Added hardwood floors in the upstairs bedroom and closets.</a:t>
            </a:r>
          </a:p>
          <a:p>
            <a:endParaRPr lang="en-US" sz="1050" dirty="0">
              <a:solidFill>
                <a:schemeClr val="tx1"/>
              </a:solidFill>
              <a:latin typeface="Palatino Linotype" panose="02040502050505030304" pitchFamily="18" charset="0"/>
              <a:cs typeface="Times New Roman" panose="02020603050405020304" pitchFamily="18" charset="0"/>
            </a:endParaRPr>
          </a:p>
          <a:p>
            <a:r>
              <a:rPr lang="en-US" sz="1050" dirty="0">
                <a:solidFill>
                  <a:schemeClr val="tx1"/>
                </a:solidFill>
                <a:latin typeface="Palatino Linotype" panose="02040502050505030304" pitchFamily="18" charset="0"/>
                <a:cs typeface="Times New Roman" panose="02020603050405020304" pitchFamily="18" charset="0"/>
              </a:rPr>
              <a:t>Completed the outdoor porch to include; stainless steel wire with </a:t>
            </a:r>
            <a:r>
              <a:rPr lang="en-US" sz="1050" dirty="0" err="1">
                <a:solidFill>
                  <a:schemeClr val="tx1"/>
                </a:solidFill>
                <a:latin typeface="Palatino Linotype" panose="02040502050505030304" pitchFamily="18" charset="0"/>
                <a:cs typeface="Times New Roman" panose="02020603050405020304" pitchFamily="18" charset="0"/>
              </a:rPr>
              <a:t>Ipe</a:t>
            </a:r>
            <a:r>
              <a:rPr lang="en-US" sz="1050" dirty="0">
                <a:solidFill>
                  <a:schemeClr val="tx1"/>
                </a:solidFill>
                <a:latin typeface="Palatino Linotype" panose="02040502050505030304" pitchFamily="18" charset="0"/>
                <a:cs typeface="Times New Roman" panose="02020603050405020304" pitchFamily="18" charset="0"/>
              </a:rPr>
              <a:t> railings on the first and second level porches. The second level: completed a flat roof with Million dollar views including 7 coats of Hydro stop coatings.</a:t>
            </a:r>
          </a:p>
          <a:p>
            <a:endParaRPr lang="en-US" sz="1050" dirty="0">
              <a:solidFill>
                <a:schemeClr val="tx1"/>
              </a:solidFill>
              <a:latin typeface="Palatino Linotype" panose="02040502050505030304" pitchFamily="18" charset="0"/>
              <a:cs typeface="Times New Roman" panose="02020603050405020304" pitchFamily="18" charset="0"/>
            </a:endParaRPr>
          </a:p>
          <a:p>
            <a:r>
              <a:rPr lang="en-US" sz="1050" dirty="0">
                <a:solidFill>
                  <a:schemeClr val="tx1"/>
                </a:solidFill>
                <a:latin typeface="Palatino Linotype" panose="02040502050505030304" pitchFamily="18" charset="0"/>
                <a:cs typeface="Times New Roman" panose="02020603050405020304" pitchFamily="18" charset="0"/>
              </a:rPr>
              <a:t>Added a fluted ceiling on the porch, painted the entire first floor ceiling a birds eggshell blue. Replaced all wood flooring on porch, deck, painted and installed 3 fans</a:t>
            </a:r>
          </a:p>
          <a:p>
            <a:endParaRPr lang="en-US" sz="1050" dirty="0">
              <a:solidFill>
                <a:schemeClr val="tx1"/>
              </a:solidFill>
              <a:latin typeface="Palatino Linotype" panose="02040502050505030304" pitchFamily="18" charset="0"/>
              <a:cs typeface="Times New Roman" panose="02020603050405020304" pitchFamily="18" charset="0"/>
            </a:endParaRPr>
          </a:p>
          <a:p>
            <a:r>
              <a:rPr lang="en-US" sz="1050" dirty="0">
                <a:solidFill>
                  <a:schemeClr val="tx1"/>
                </a:solidFill>
                <a:latin typeface="Palatino Linotype" panose="02040502050505030304" pitchFamily="18" charset="0"/>
                <a:cs typeface="Times New Roman" panose="02020603050405020304" pitchFamily="18" charset="0"/>
              </a:rPr>
              <a:t>Dock additions; 1) </a:t>
            </a:r>
            <a:r>
              <a:rPr lang="en-US" sz="1050" dirty="0" smtClean="0">
                <a:solidFill>
                  <a:schemeClr val="tx1"/>
                </a:solidFill>
                <a:latin typeface="Palatino Linotype" panose="02040502050505030304" pitchFamily="18" charset="0"/>
                <a:cs typeface="Times New Roman" panose="02020603050405020304" pitchFamily="18" charset="0"/>
              </a:rPr>
              <a:t>structurally </a:t>
            </a:r>
            <a:r>
              <a:rPr lang="en-US" sz="1050" dirty="0">
                <a:solidFill>
                  <a:schemeClr val="tx1"/>
                </a:solidFill>
                <a:latin typeface="Palatino Linotype" panose="02040502050505030304" pitchFamily="18" charset="0"/>
                <a:cs typeface="Times New Roman" panose="02020603050405020304" pitchFamily="18" charset="0"/>
              </a:rPr>
              <a:t>added a 13,000 pound lift.(12.5' X 12.5') 2. two 3' X 5' storage areas with 2 foot walls, close to pierhead, added a large </a:t>
            </a:r>
            <a:r>
              <a:rPr lang="en-US" sz="1050" dirty="0" err="1" smtClean="0">
                <a:solidFill>
                  <a:schemeClr val="tx1"/>
                </a:solidFill>
                <a:latin typeface="Palatino Linotype" panose="02040502050505030304" pitchFamily="18" charset="0"/>
                <a:cs typeface="Times New Roman" panose="02020603050405020304" pitchFamily="18" charset="0"/>
              </a:rPr>
              <a:t>jetdock</a:t>
            </a:r>
            <a:r>
              <a:rPr lang="en-US" sz="1050" dirty="0" smtClean="0">
                <a:solidFill>
                  <a:schemeClr val="tx1"/>
                </a:solidFill>
                <a:latin typeface="Palatino Linotype" panose="02040502050505030304" pitchFamily="18" charset="0"/>
                <a:cs typeface="Times New Roman" panose="02020603050405020304" pitchFamily="18" charset="0"/>
              </a:rPr>
              <a:t> (</a:t>
            </a:r>
            <a:r>
              <a:rPr lang="en-US" sz="1050" dirty="0">
                <a:solidFill>
                  <a:schemeClr val="tx1"/>
                </a:solidFill>
                <a:latin typeface="Palatino Linotype" panose="02040502050505030304" pitchFamily="18" charset="0"/>
                <a:cs typeface="Times New Roman" panose="02020603050405020304" pitchFamily="18" charset="0"/>
              </a:rPr>
              <a:t>8' X 20' with extra blocks available in storage) 2. Installed new bracing below pierhead and throughout walkway. Installed full 220 outlet power with complete lighting to the pierhead, floater, and lifts. Installed water that is available on pierhead and floater for spray off stations for both lifts complete with coil hoses. 3. Step up system for the large lift to assist in easy access entering and leaving boat. Installed floodlights on pierhead. </a:t>
            </a:r>
          </a:p>
        </p:txBody>
      </p:sp>
      <p:sp>
        <p:nvSpPr>
          <p:cNvPr id="5" name="Rectangle 4"/>
          <p:cNvSpPr/>
          <p:nvPr/>
        </p:nvSpPr>
        <p:spPr>
          <a:xfrm>
            <a:off x="0" y="-833"/>
            <a:ext cx="7772400" cy="477054"/>
          </a:xfrm>
          <a:prstGeom prst="rect">
            <a:avLst/>
          </a:prstGeom>
        </p:spPr>
        <p:txBody>
          <a:bodyPr wrap="square">
            <a:spAutoFit/>
          </a:bodyPr>
          <a:lstStyle/>
          <a:p>
            <a:pPr algn="ctr"/>
            <a:r>
              <a:rPr lang="en-US" sz="2500" b="1" dirty="0" smtClean="0">
                <a:ln w="3175">
                  <a:solidFill>
                    <a:schemeClr val="bg2">
                      <a:lumMod val="25000"/>
                    </a:schemeClr>
                  </a:solidFill>
                </a:ln>
                <a:solidFill>
                  <a:schemeClr val="bg2">
                    <a:lumMod val="75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Large Three Bed Two Bath Renovated Johns Island</a:t>
            </a:r>
            <a:endParaRPr lang="en-US" sz="2500" b="1" i="1" dirty="0">
              <a:ln w="3175">
                <a:solidFill>
                  <a:schemeClr val="bg2">
                    <a:lumMod val="25000"/>
                  </a:schemeClr>
                </a:solidFill>
              </a:ln>
              <a:solidFill>
                <a:schemeClr val="bg2">
                  <a:lumMod val="75000"/>
                </a:schemeClr>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Palatino Linotype" panose="02040502050505030304" pitchFamily="18" charset="0"/>
              </a:rPr>
              <a:t>Nate Gainey     </a:t>
            </a:r>
            <a:r>
              <a:rPr lang="en-US" sz="1600" dirty="0" smtClean="0">
                <a:solidFill>
                  <a:schemeClr val="tx1"/>
                </a:solidFill>
                <a:latin typeface="Palatino Linotype" panose="02040502050505030304" pitchFamily="18" charset="0"/>
                <a:hlinkClick r:id="rId3"/>
              </a:rPr>
              <a:t>nate@mattoneillteam.com</a:t>
            </a:r>
            <a:r>
              <a:rPr lang="en-US" sz="1600" dirty="0" smtClean="0">
                <a:solidFill>
                  <a:schemeClr val="tx1"/>
                </a:solidFill>
                <a:latin typeface="Palatino Linotype" panose="02040502050505030304" pitchFamily="18" charset="0"/>
              </a:rPr>
              <a:t>    843-513-2038 </a:t>
            </a:r>
            <a:endParaRPr lang="en-US" sz="16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6436" y="5142400"/>
            <a:ext cx="3454288" cy="2346956"/>
          </a:xfrm>
          <a:prstGeom prst="rect">
            <a:avLst/>
          </a:prstGeom>
        </p:spPr>
      </p:pic>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50031" y="9899481"/>
            <a:ext cx="3447097" cy="2346960"/>
          </a:xfrm>
          <a:prstGeom prst="rect">
            <a:avLst/>
          </a:prstGeom>
        </p:spPr>
      </p:pic>
      <p:pic>
        <p:nvPicPr>
          <p:cNvPr id="21" name="Picture 2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077716" y="5142400"/>
            <a:ext cx="3442208" cy="2346960"/>
          </a:xfrm>
          <a:prstGeom prst="rect">
            <a:avLst/>
          </a:prstGeom>
        </p:spPr>
      </p:pic>
      <p:pic>
        <p:nvPicPr>
          <p:cNvPr id="23" name="Picture 2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038600" y="9899481"/>
            <a:ext cx="3520440" cy="2346960"/>
          </a:xfrm>
          <a:prstGeom prst="rect">
            <a:avLst/>
          </a:prstGeom>
        </p:spPr>
      </p:pic>
      <p:sp>
        <p:nvSpPr>
          <p:cNvPr id="2" name="Rectangle 1"/>
          <p:cNvSpPr/>
          <p:nvPr/>
        </p:nvSpPr>
        <p:spPr>
          <a:xfrm>
            <a:off x="8326581" y="2216894"/>
            <a:ext cx="2297424" cy="461665"/>
          </a:xfrm>
          <a:prstGeom prst="rect">
            <a:avLst/>
          </a:prstGeom>
        </p:spPr>
        <p:txBody>
          <a:bodyPr wrap="none">
            <a:spAutoFit/>
          </a:bodyPr>
          <a:lstStyle/>
          <a:p>
            <a:r>
              <a:rPr lang="en-US" sz="2400" b="1" i="1" dirty="0" smtClean="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Reduced $200k!</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246436" y="7786477"/>
            <a:ext cx="7273488" cy="1815882"/>
          </a:xfrm>
          <a:prstGeom prst="rect">
            <a:avLst/>
          </a:prstGeom>
        </p:spPr>
        <p:txBody>
          <a:bodyPr wrap="square" numCol="2" anchor="ctr">
            <a:spAutoFit/>
          </a:bodyPr>
          <a:lstStyle/>
          <a:p>
            <a:pPr marL="285750" indent="-285750">
              <a:buFont typeface="Arial" panose="020B0604020202020204" pitchFamily="34" charset="0"/>
              <a:buChar char="•"/>
            </a:pPr>
            <a:r>
              <a:rPr lang="en-US" sz="1600" dirty="0" smtClean="0">
                <a:solidFill>
                  <a:schemeClr val="bg2">
                    <a:lumMod val="25000"/>
                  </a:schemeClr>
                </a:solidFill>
                <a:latin typeface="Palatino Linotype" panose="02040502050505030304" pitchFamily="18" charset="0"/>
                <a:cs typeface="Times New Roman" panose="02020603050405020304" pitchFamily="18" charset="0"/>
              </a:rPr>
              <a:t>Huge Lot In The Heart Of Johns Island</a:t>
            </a:r>
          </a:p>
          <a:p>
            <a:pPr marL="285750" indent="-285750">
              <a:buFont typeface="Arial" panose="020B0604020202020204" pitchFamily="34" charset="0"/>
              <a:buChar char="•"/>
            </a:pPr>
            <a:r>
              <a:rPr lang="en-US" sz="1600" dirty="0" smtClean="0">
                <a:solidFill>
                  <a:schemeClr val="bg2">
                    <a:lumMod val="25000"/>
                  </a:schemeClr>
                </a:solidFill>
                <a:latin typeface="Palatino Linotype" panose="02040502050505030304" pitchFamily="18" charset="0"/>
                <a:cs typeface="Times New Roman" panose="02020603050405020304" pitchFamily="18" charset="0"/>
              </a:rPr>
              <a:t>Renovated Kitchen With Stainless Appliances, Italian Gas Range, Granite, Glass Backsplash, </a:t>
            </a:r>
          </a:p>
          <a:p>
            <a:pPr marL="285750" indent="-285750">
              <a:buFont typeface="Arial" panose="020B0604020202020204" pitchFamily="34" charset="0"/>
              <a:buChar char="•"/>
            </a:pPr>
            <a:r>
              <a:rPr lang="en-US" sz="1600" dirty="0" smtClean="0">
                <a:solidFill>
                  <a:schemeClr val="bg2">
                    <a:lumMod val="25000"/>
                  </a:schemeClr>
                </a:solidFill>
                <a:latin typeface="Palatino Linotype" panose="02040502050505030304" pitchFamily="18" charset="0"/>
                <a:cs typeface="Times New Roman" panose="02020603050405020304" pitchFamily="18" charset="0"/>
              </a:rPr>
              <a:t>Renovated Bathrooms With Granite Counters</a:t>
            </a:r>
          </a:p>
          <a:p>
            <a:pPr marL="285750" indent="-285750">
              <a:buFont typeface="Arial" panose="020B0604020202020204" pitchFamily="34" charset="0"/>
              <a:buChar char="•"/>
            </a:pPr>
            <a:r>
              <a:rPr lang="en-US" sz="1600" dirty="0" smtClean="0">
                <a:solidFill>
                  <a:schemeClr val="bg2">
                    <a:lumMod val="25000"/>
                  </a:schemeClr>
                </a:solidFill>
                <a:latin typeface="Palatino Linotype" panose="02040502050505030304" pitchFamily="18" charset="0"/>
                <a:cs typeface="Times New Roman" panose="02020603050405020304" pitchFamily="18" charset="0"/>
              </a:rPr>
              <a:t>Large Master Suite</a:t>
            </a:r>
          </a:p>
          <a:p>
            <a:pPr marL="285750" indent="-285750">
              <a:buFont typeface="Arial" panose="020B0604020202020204" pitchFamily="34" charset="0"/>
              <a:buChar char="•"/>
            </a:pPr>
            <a:r>
              <a:rPr lang="en-US" sz="1600" dirty="0" smtClean="0">
                <a:solidFill>
                  <a:schemeClr val="bg2">
                    <a:lumMod val="25000"/>
                  </a:schemeClr>
                </a:solidFill>
                <a:latin typeface="Palatino Linotype" panose="02040502050505030304" pitchFamily="18" charset="0"/>
                <a:cs typeface="Times New Roman" panose="02020603050405020304" pitchFamily="18" charset="0"/>
              </a:rPr>
              <a:t>Two Large Living Areas, With Fireplace</a:t>
            </a:r>
          </a:p>
          <a:p>
            <a:pPr marL="285750" indent="-285750">
              <a:buFont typeface="Arial" panose="020B0604020202020204" pitchFamily="34" charset="0"/>
              <a:buChar char="•"/>
            </a:pPr>
            <a:r>
              <a:rPr lang="en-US" sz="1600" dirty="0" smtClean="0">
                <a:solidFill>
                  <a:schemeClr val="bg2">
                    <a:lumMod val="25000"/>
                  </a:schemeClr>
                </a:solidFill>
                <a:latin typeface="Palatino Linotype" panose="02040502050505030304" pitchFamily="18" charset="0"/>
                <a:cs typeface="Times New Roman" panose="02020603050405020304" pitchFamily="18" charset="0"/>
              </a:rPr>
              <a:t>Large Laundry Room</a:t>
            </a:r>
          </a:p>
          <a:p>
            <a:pPr marL="285750" indent="-285750">
              <a:buFont typeface="Arial" panose="020B0604020202020204" pitchFamily="34" charset="0"/>
              <a:buChar char="•"/>
            </a:pPr>
            <a:r>
              <a:rPr lang="en-US" sz="1600" dirty="0" smtClean="0">
                <a:solidFill>
                  <a:schemeClr val="bg2">
                    <a:lumMod val="25000"/>
                  </a:schemeClr>
                </a:solidFill>
                <a:latin typeface="Palatino Linotype" panose="02040502050505030304" pitchFamily="18" charset="0"/>
                <a:cs typeface="Times New Roman" panose="02020603050405020304" pitchFamily="18" charset="0"/>
              </a:rPr>
              <a:t>Great Front Porch, And Large Back Deck</a:t>
            </a:r>
            <a:endParaRPr lang="en-US" sz="1600" b="1" i="1" dirty="0">
              <a:solidFill>
                <a:schemeClr val="bg2">
                  <a:lumMod val="25000"/>
                </a:schemeClr>
              </a:solidFill>
              <a:latin typeface="Palatino Linotype" panose="02040502050505030304" pitchFamily="18" charset="0"/>
              <a:cs typeface="Times New Roman" panose="02020603050405020304" pitchFamily="18" charset="0"/>
            </a:endParaRPr>
          </a:p>
        </p:txBody>
      </p:sp>
    </p:spTree>
    <p:extLst>
      <p:ext uri="{BB962C8B-B14F-4D97-AF65-F5344CB8AC3E}">
        <p14:creationId xmlns:p14="http://schemas.microsoft.com/office/powerpoint/2010/main" val="21880552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224</TotalTime>
  <Words>468</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31</cp:revision>
  <dcterms:created xsi:type="dcterms:W3CDTF">2006-08-16T00:00:00Z</dcterms:created>
  <dcterms:modified xsi:type="dcterms:W3CDTF">2016-04-29T12:35:58Z</dcterms:modified>
</cp:coreProperties>
</file>