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265" y="0"/>
            <a:ext cx="9159264" cy="6858000"/>
          </a:xfrm>
          <a:prstGeom prst="rect">
            <a:avLst/>
          </a:prstGeom>
          <a:gradFill flip="none" rotWithShape="1">
            <a:gsLst>
              <a:gs pos="46300">
                <a:srgbClr val="F1F4FA">
                  <a:alpha val="70000"/>
                </a:srgbClr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25" r="-2" b="14082"/>
          <a:stretch/>
        </p:blipFill>
        <p:spPr bwMode="auto">
          <a:xfrm>
            <a:off x="4497702" y="76200"/>
            <a:ext cx="4556574" cy="2496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702" y="2620406"/>
            <a:ext cx="1475150" cy="980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702" y="3648126"/>
            <a:ext cx="1472184" cy="978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185" b="2997"/>
          <a:stretch/>
        </p:blipFill>
        <p:spPr bwMode="auto">
          <a:xfrm>
            <a:off x="6083615" y="2620406"/>
            <a:ext cx="2970661" cy="2294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52171"/>
            <a:ext cx="3143250" cy="10197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65" y="6571887"/>
            <a:ext cx="31585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RE/MAX Elite | Sweetgrass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Properties,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91A Broad St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Charleston, SC 29401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638800"/>
            <a:ext cx="3925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Listed Exclusively by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Bucci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843-830-0888 Cell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christina@sweetgrassps.com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722"/>
            <a:ext cx="4497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3576 Seascape Villa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Kiawah Island, SC 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MLS# </a:t>
            </a:r>
            <a:r>
              <a:rPr lang="en-US" sz="2400" b="1" dirty="0" smtClean="0">
                <a:latin typeface="Century Gothic" panose="020B0502020202020204" pitchFamily="34" charset="0"/>
              </a:rPr>
              <a:t>15002307 ~ </a:t>
            </a:r>
            <a:r>
              <a:rPr lang="en-US" sz="2400" b="1" dirty="0" smtClean="0">
                <a:latin typeface="Century Gothic" panose="020B0502020202020204" pitchFamily="34" charset="0"/>
              </a:rPr>
              <a:t>$214,000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43323"/>
            <a:ext cx="44977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latin typeface="Century Gothic" panose="020B0502020202020204" pitchFamily="34" charset="0"/>
              </a:rPr>
              <a:t>Kiawah Turn-Key Unit with Rental Opportunities</a:t>
            </a:r>
            <a:endParaRPr lang="en-US" sz="1400" b="1" i="1" dirty="0" smtClean="0">
              <a:latin typeface="Century Gothic" panose="020B0502020202020204" pitchFamily="34" charset="0"/>
            </a:endParaRPr>
          </a:p>
          <a:p>
            <a:pPr algn="ctr"/>
            <a:endParaRPr lang="en-US" sz="1400" b="1" i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This lovely first floor villa is a short walk to the beach, golf, tennis, dining and </a:t>
            </a:r>
            <a:r>
              <a:rPr lang="en-US" sz="1300" dirty="0" smtClean="0">
                <a:latin typeface="Century Gothic" panose="020B0502020202020204" pitchFamily="34" charset="0"/>
              </a:rPr>
              <a:t>shops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The </a:t>
            </a:r>
            <a:r>
              <a:rPr lang="en-US" sz="1300" dirty="0">
                <a:latin typeface="Century Gothic" panose="020B0502020202020204" pitchFamily="34" charset="0"/>
              </a:rPr>
              <a:t>villa offers a living, dining and kitchen area opening to the screened </a:t>
            </a:r>
            <a:r>
              <a:rPr lang="en-US" sz="1300" dirty="0" smtClean="0">
                <a:latin typeface="Century Gothic" panose="020B0502020202020204" pitchFamily="34" charset="0"/>
              </a:rPr>
              <a:t>porch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The </a:t>
            </a:r>
            <a:r>
              <a:rPr lang="en-US" sz="1300" dirty="0">
                <a:latin typeface="Century Gothic" panose="020B0502020202020204" pitchFamily="34" charset="0"/>
              </a:rPr>
              <a:t>kitchen has stainless steel appliances and new granite </a:t>
            </a:r>
            <a:r>
              <a:rPr lang="en-US" sz="1300" dirty="0" smtClean="0">
                <a:latin typeface="Century Gothic" panose="020B0502020202020204" pitchFamily="34" charset="0"/>
              </a:rPr>
              <a:t>countertops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Sold furnished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Solid Rental history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9876" y="5044440"/>
            <a:ext cx="914400" cy="607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615" y="5044439"/>
            <a:ext cx="914400" cy="60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745" y="5044440"/>
            <a:ext cx="914400" cy="607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51" y="5673963"/>
            <a:ext cx="877825" cy="1099224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703" y="4673874"/>
            <a:ext cx="1472182" cy="978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4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12</cp:revision>
  <dcterms:created xsi:type="dcterms:W3CDTF">2006-08-16T00:00:00Z</dcterms:created>
  <dcterms:modified xsi:type="dcterms:W3CDTF">2015-02-19T01:23:40Z</dcterms:modified>
</cp:coreProperties>
</file>