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062994906"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3307" b="3307"/>
          <a:stretch/>
        </p:blipFill>
        <p:spPr bwMode="auto">
          <a:xfrm>
            <a:off x="599684" y="0"/>
            <a:ext cx="8315716" cy="436351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6400" cy="553998"/>
          </a:xfrm>
          <a:prstGeom prst="rect">
            <a:avLst/>
          </a:prstGeom>
          <a:solidFill>
            <a:schemeClr val="bg1"/>
          </a:solidFill>
        </p:spPr>
        <p:txBody>
          <a:bodyPr wrap="square" lIns="0" tIns="0" rIns="0" bIns="0" anchor="t">
            <a:spAutoFit/>
          </a:bodyPr>
          <a:lstStyle/>
          <a:p>
            <a:pPr algn="ctr"/>
            <a:r>
              <a:rPr lang="en-US" sz="1800" b="1" dirty="0">
                <a:ln w="3175">
                  <a:noFill/>
                </a:ln>
                <a:solidFill>
                  <a:srgbClr val="1F497D"/>
                </a:solidFill>
                <a:latin typeface="Century Gothic" panose="020B0502020202020204" pitchFamily="34" charset="0"/>
              </a:rPr>
              <a:t>$15,000 Price Reduction </a:t>
            </a:r>
          </a:p>
          <a:p>
            <a:pPr algn="ctr"/>
            <a:r>
              <a:rPr lang="en-US" sz="1800" b="1" dirty="0">
                <a:ln w="3175">
                  <a:noFill/>
                </a:ln>
                <a:solidFill>
                  <a:srgbClr val="1F497D"/>
                </a:solidFill>
                <a:latin typeface="Century Gothic" panose="020B0502020202020204" pitchFamily="34" charset="0"/>
              </a:rPr>
              <a:t>Open House Sunday 4/6 </a:t>
            </a:r>
            <a:r>
              <a:rPr lang="en-US" sz="1800" b="1">
                <a:ln w="3175">
                  <a:noFill/>
                </a:ln>
                <a:solidFill>
                  <a:srgbClr val="1F497D"/>
                </a:solidFill>
                <a:latin typeface="Century Gothic" panose="020B0502020202020204" pitchFamily="34" charset="0"/>
              </a:rPr>
              <a:t>From 1-3 </a:t>
            </a:r>
            <a:r>
              <a:rPr lang="en-US" sz="1800" b="1" dirty="0">
                <a:ln w="3175">
                  <a:noFill/>
                </a:ln>
                <a:solidFill>
                  <a:srgbClr val="1F497D"/>
                </a:solidFill>
                <a:latin typeface="Century Gothic" panose="020B0502020202020204" pitchFamily="34" charset="0"/>
              </a:rPr>
              <a:t>PM</a:t>
            </a:r>
          </a:p>
        </p:txBody>
      </p:sp>
      <p:sp>
        <p:nvSpPr>
          <p:cNvPr id="2" name="Title 1"/>
          <p:cNvSpPr>
            <a:spLocks noGrp="1"/>
          </p:cNvSpPr>
          <p:nvPr>
            <p:ph type="ctrTitle"/>
          </p:nvPr>
        </p:nvSpPr>
        <p:spPr>
          <a:xfrm>
            <a:off x="1835928" y="4362617"/>
            <a:ext cx="5479272"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357 Tupelo Lake Drive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Four Seasons @ Cane Bay | Summerville | </a:t>
            </a:r>
            <a:r>
              <a:rPr lang="en-US" sz="11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a:t>
            </a: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25005862 | $784,900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Welcome to Life on the Lake at 357 Tupelo Lake Dr! Located in the exclusive 55+ luxury lakeside community of Four Seasons, this home presents a rare opportunity to own a slice of paradise. Lake homes are highly sought after in Four Seasons, and with the builder no longer offering new homes on the lake, this 3-bedroom, 3.5-bathroom Ravenna Loft, with nearly 3,300 square feet of luxurious living space, is a one-of-a-kind find! As you approach the home, you're immediately greeted by a charming full front porch, </a:t>
            </a:r>
            <a:r>
              <a:rPr lang="en-US" sz="1050" dirty="0" err="1">
                <a:solidFill>
                  <a:schemeClr val="tx1">
                    <a:lumMod val="50000"/>
                    <a:lumOff val="50000"/>
                  </a:schemeClr>
                </a:solidFill>
                <a:latin typeface="Century Gothic" panose="020B0502020202020204" pitchFamily="34" charset="0"/>
                <a:cs typeface="Microsoft Sans Serif" panose="020B0604020202020204" pitchFamily="34" charset="0"/>
              </a:rPr>
              <a:t>hardie</a:t>
            </a:r>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 plank siding, a widened paver driveway, and a side-load 2.5-car garage that speaks to the home's upscale design. Step inside, and prepare to be wowed by the open, airy feel created by soaring 10-foot tray ceilings, wainscoting, plantation shutters, and premium LVP flooring.</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of this home is the stunning outdoor living space. The extended paver screen porch and patio are perfect for outdoor entertaining and relaxation. Whether you're dropping your boat in the lake, bird-watching from the back porch, or enjoying the cozy outdoor fire pit powered by an underground gas line, you'll be able to unwind in style. Fire up the grill, enjoy the sunset, and make the most of lakeside living!</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ballroom, dog park, bocce, pickleball, tennis courts, a kayak launch and so much more! There is also a packed monthly events calendar and Full-time Lifestyle Director. Once you move to the Four Seasons, you will never want to leave! </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This home has it all: luxury, functionality, and stunning views...offered at an incredibly competitive price. Don't miss this rare opportunity to own a piece of paradise!</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952" y="3682"/>
            <a:ext cx="1826896" cy="1217931"/>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29832"/>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 y="1216123"/>
            <a:ext cx="1828798" cy="1219199"/>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06" y="3643543"/>
            <a:ext cx="1827988" cy="1218659"/>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TotalTime>
  <Words>444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357 Tupelo Lake Drive Four Seasons @ Cane Bay | Summerville | Mls# 25005862 | $784,900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2025-04-05T13:20:01Z</dcterms:modified>
</cp:coreProperties>
</file>