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878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7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5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2" y="2251499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0" y="3464562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3464562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2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5" y="400474"/>
            <a:ext cx="4600575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5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5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5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hyperlink" Target="https://www.seetheproperty.com/4013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>
            <a:extLst>
              <a:ext uri="{FF2B5EF4-FFF2-40B4-BE49-F238E27FC236}">
                <a16:creationId xmlns:a16="http://schemas.microsoft.com/office/drawing/2014/main" id="{31AD7AD2-F4C4-4F88-B054-6D24723CE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4883" y="5662944"/>
            <a:ext cx="2283433" cy="152265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" b="6744"/>
          <a:stretch/>
        </p:blipFill>
        <p:spPr bwMode="auto">
          <a:xfrm>
            <a:off x="0" y="0"/>
            <a:ext cx="8229600" cy="545114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3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" y="5638801"/>
            <a:ext cx="5867400" cy="3279678"/>
          </a:xfrm>
        </p:spPr>
        <p:txBody>
          <a:bodyPr anchor="ctr">
            <a:noAutofit/>
          </a:bodyPr>
          <a:lstStyle/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You will enjoy this fabulous Lowcountry gem!  Built in 2019, this custom home has 5 Bedrooms, 3.5 Baths, 3031 square feet of living space and graces the 13th fairway of the famed Charleston National Golf Course.</a:t>
            </a:r>
          </a:p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Highlighted by white oak antiqued flooring, shiplap walls, and a brick fireplace, the Living room is open to both the dining room and kitchen.  All 3 areas flow onto the generous 12’ deep rear porch providing gorgeous views of the golf course, marsh, and majestic wildlife!</a:t>
            </a:r>
          </a:p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A large Dining Room is situated between the living area and kitchen and features a bar with a DACOR Wine Cooler.</a:t>
            </a:r>
          </a:p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In the Kitchen, the combination of bright white and ebony cabinetry topped with elegant quartz countertops and a brick backsplash is absolutely stunning!  DACOR appliances make entertaining a breeze!</a:t>
            </a:r>
          </a:p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Also housed on the main level is an extra-large laundry room and pantry with brick flooring, a large guest bedroom with an </a:t>
            </a:r>
            <a:r>
              <a:rPr lang="en-US" sz="105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ensuite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bath, the powder room, and a spacious Master Suite with walk-in closet, a free-standing tub, dual vanities, and a luxurious steam shower.</a:t>
            </a:r>
          </a:p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Upstairs houses a large bedroom with a sun deck overlooking the rolling golf course and marsh, a full bath with walk-in shower, and 2 additional bedrooms, one of which is perfect to serve as a work-at-home office, or maybe you need a workout room!</a:t>
            </a:r>
          </a:p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Why wait for new construction when you can enjoy all the benefits of a new home in this amazing Lowcountry gem!</a:t>
            </a:r>
          </a:p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Take a virtual tour</a:t>
            </a:r>
            <a:r>
              <a:rPr lang="en-US" sz="105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en-US" sz="105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hlinkClick r:id="rId4"/>
              </a:rPr>
              <a:t>https://www.seetheproperty.com/401333</a:t>
            </a:r>
            <a:r>
              <a:rPr lang="en-US" sz="105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en-US" sz="105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04602" y="9067437"/>
            <a:ext cx="2448825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</a:t>
            </a:r>
          </a:p>
          <a:p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4498" y="9856534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New Construction without the Wait!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56" y="9224460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73053"/>
            <a:ext cx="8229600" cy="77809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l"/>
            <a:r>
              <a:rPr lang="en-US" sz="32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3583 Somerset Hills Court</a:t>
            </a:r>
            <a:br>
              <a:rPr lang="en-US" sz="24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The Estates at Charleston National | MLS#  21031524  | $1,500,000</a:t>
            </a:r>
            <a:endParaRPr lang="en-US" sz="1200" cap="none" dirty="0">
              <a:ln w="3175" cmpd="sng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8230445" y="-391179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9019650" y="-53044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Construction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7437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4200" y="7368133"/>
            <a:ext cx="2284800" cy="15226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ACE23C-74BA-41D7-97CE-A7FC7032DF81}"/>
              </a:ext>
            </a:extLst>
          </p:cNvPr>
          <p:cNvSpPr/>
          <p:nvPr/>
        </p:nvSpPr>
        <p:spPr>
          <a:xfrm>
            <a:off x="-5110386" y="2888012"/>
            <a:ext cx="4500786" cy="181588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5 Bedrooms, 4.5 Baths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Resort Style Pool and Patio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Exceptional Rental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Rare Double Lot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Block from Beach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2 Huge Great Rooms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Expansive Screened Porches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Separate Grilling and Observatory Decks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Multiple Fireplaces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Short walk to Restaurants &amp; Shopping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7F9E9BF-7411-4291-BDD7-2C292752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8675" y="9067437"/>
            <a:ext cx="658176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6B46F7-29FD-420A-BD9A-4FC069ECD413}"/>
              </a:ext>
            </a:extLst>
          </p:cNvPr>
          <p:cNvSpPr/>
          <p:nvPr/>
        </p:nvSpPr>
        <p:spPr>
          <a:xfrm>
            <a:off x="4676174" y="9067437"/>
            <a:ext cx="2448825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>
                <a:solidFill>
                  <a:srgbClr val="00325C"/>
                </a:solidFill>
                <a:latin typeface="Trebuchet MS" panose="020B0603020202020204" pitchFamily="34" charset="0"/>
              </a:rPr>
              <a:t>Molly Ramey</a:t>
            </a:r>
          </a:p>
          <a:p>
            <a:pPr algn="r"/>
            <a:r>
              <a:rPr lang="en-US" sz="1050">
                <a:solidFill>
                  <a:srgbClr val="00325C"/>
                </a:solidFill>
                <a:latin typeface="Trebuchet MS" panose="020B0603020202020204" pitchFamily="34" charset="0"/>
              </a:rPr>
              <a:t>843-224-6294</a:t>
            </a:r>
            <a:endParaRPr lang="en-US" sz="1050" dirty="0">
              <a:solidFill>
                <a:srgbClr val="00325C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mramey@carolinaone.com</a:t>
            </a:r>
          </a:p>
          <a:p>
            <a:pPr algn="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www.mollyramey.com/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689</TotalTime>
  <Words>403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IncognitoMeridies</vt:lpstr>
      <vt:lpstr>Lucida Sans</vt:lpstr>
      <vt:lpstr>Trebuchet MS</vt:lpstr>
      <vt:lpstr>Wingdings</vt:lpstr>
      <vt:lpstr>Wingdings 2</vt:lpstr>
      <vt:lpstr>Wingdings 3</vt:lpstr>
      <vt:lpstr>Apex</vt:lpstr>
      <vt:lpstr>3583 Somerset Hills Court The Estates at Charleston National | MLS#  21031524  | $1,500,000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94</cp:revision>
  <dcterms:created xsi:type="dcterms:W3CDTF">2006-08-16T00:00:00Z</dcterms:created>
  <dcterms:modified xsi:type="dcterms:W3CDTF">2021-12-10T21:26:03Z</dcterms:modified>
</cp:coreProperties>
</file>