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336" y="76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0" y="-68580"/>
            <a:ext cx="7772400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" y="3101466"/>
            <a:ext cx="7772400" cy="667655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3587 Holmgren Street</a:t>
            </a:r>
            <a:b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Mount Pleasant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17004751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$940,000</a:t>
            </a:r>
            <a:endParaRPr lang="en-US" sz="15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943247"/>
            <a:ext cx="7772400" cy="771753"/>
          </a:xfrm>
        </p:spPr>
        <p:txBody>
          <a:bodyPr anchor="ctr">
            <a:noAutofit/>
          </a:bodyPr>
          <a:lstStyle/>
          <a:p>
            <a:r>
              <a:rPr 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Extraordinary 4 bedroom, 4 full, 2 half bath custom home with saltwater pool and tons of outdoor entertaining space. The owners designed and built this home with total attention to detail and sparing no expense.</a:t>
            </a:r>
          </a:p>
          <a:p>
            <a:r>
              <a:rPr lang="en-US" sz="11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FEATURES LIST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114299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01" y="8231029"/>
            <a:ext cx="1371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661" y="8231030"/>
            <a:ext cx="1371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54760" y="9812179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1400-G Palm Blvd | Isle Of Palms, SC 29451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9275802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Andrea Rogers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(843) 532-3010 | andrearogers1@gmail.com | www.andrearogersrealtor.com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81" y="8232459"/>
            <a:ext cx="1371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741" y="8231030"/>
            <a:ext cx="1371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497" y="8229601"/>
            <a:ext cx="1368243" cy="91725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0" y="5683681"/>
            <a:ext cx="7776921" cy="2469719"/>
          </a:xfrm>
          <a:prstGeom prst="rect">
            <a:avLst/>
          </a:prstGeom>
        </p:spPr>
        <p:txBody>
          <a:bodyPr vert="horz" lIns="101882" tIns="50941" rIns="101882" bIns="50941" numCol="3" rtlCol="0" anchor="t">
            <a:noAutofit/>
          </a:bodyPr>
          <a:lstStyle>
            <a:lvl1pPr marL="0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9412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18824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28237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37649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47061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56473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65886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75298" indent="0" algn="ctr" defTabSz="101882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Tankless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Rinnai water heater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Surround sound in family room and outside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3-stop elevator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Central 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vac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whole house and small one under kitchen sink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Laundry chute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All custom lighting and plumbing fixtures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Salt water pool (new pool pump) with Pebble Tec finish, fountain, and multi-colored LED lights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6 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ft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privacy fence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Private back yard (nobody can build behind)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Bar with granite top on ground floor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Irrigation system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Spigots on porches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Outdoor shower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Tabby on exterior of foundation walls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Back deck is 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Trex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material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Bottom floor can be finished (out of base flood)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Buried propane tank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Power for detached garage or workshop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30 </a:t>
            </a:r>
            <a:r>
              <a:rPr lang="en-US" sz="10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yr</a:t>
            </a: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architectural shingles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Custom cabinets made of alder wood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Custom made hardware from a California railroad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Granite in kitchen and all baths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Oak wood flooring throughout house (5" planks)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Stacked stone fireplace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Built-in book cases in family room and bonus/media room upstairs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Kitchen refrigerator conveys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en-US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All pool equipment conveys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01" y="545453"/>
            <a:ext cx="3657600" cy="244179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4819" y="547149"/>
            <a:ext cx="3657600" cy="2438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01" y="3884770"/>
            <a:ext cx="1371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5295" y="3883342"/>
            <a:ext cx="1366332" cy="91725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3581" y="3886200"/>
            <a:ext cx="1371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1741" y="3894102"/>
            <a:ext cx="1371600" cy="8957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819" y="3884771"/>
            <a:ext cx="1371600" cy="914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248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Gabriola</vt:lpstr>
      <vt:lpstr>Georgia</vt:lpstr>
      <vt:lpstr>Microsoft Sans Serif</vt:lpstr>
      <vt:lpstr>Trebuchet MS</vt:lpstr>
      <vt:lpstr>Wingdings</vt:lpstr>
      <vt:lpstr>Office Theme</vt:lpstr>
      <vt:lpstr>3587 Holmgren Street Mount Pleasant · MLS# 17004751 · $940,000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45</cp:revision>
  <dcterms:created xsi:type="dcterms:W3CDTF">2006-08-16T00:00:00Z</dcterms:created>
  <dcterms:modified xsi:type="dcterms:W3CDTF">2017-06-29T01:32:04Z</dcterms:modified>
</cp:coreProperties>
</file>